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61" r:id="rId3"/>
    <p:sldId id="260" r:id="rId4"/>
    <p:sldId id="259" r:id="rId5"/>
    <p:sldId id="256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71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83341" y="548680"/>
            <a:ext cx="6777318" cy="2571039"/>
          </a:xfrm>
        </p:spPr>
        <p:txBody>
          <a:bodyPr/>
          <a:lstStyle/>
          <a:p>
            <a:r>
              <a:rPr lang="ru-RU" dirty="0" smtClean="0"/>
              <a:t>МИФЫ</a:t>
            </a:r>
            <a:br>
              <a:rPr lang="ru-RU" dirty="0" smtClean="0"/>
            </a:br>
            <a:r>
              <a:rPr lang="ru-RU" dirty="0" smtClean="0"/>
              <a:t>НАРОДОВ</a:t>
            </a:r>
            <a:br>
              <a:rPr lang="ru-RU" dirty="0" smtClean="0"/>
            </a:br>
            <a:r>
              <a:rPr lang="ru-RU" dirty="0" smtClean="0"/>
              <a:t>МИРА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4149080"/>
            <a:ext cx="8136904" cy="2232248"/>
          </a:xfrm>
        </p:spPr>
        <p:txBody>
          <a:bodyPr/>
          <a:lstStyle/>
          <a:p>
            <a:r>
              <a:rPr lang="ru-RU" dirty="0" smtClean="0"/>
              <a:t>Презентация к урокам литературного чтения</a:t>
            </a:r>
          </a:p>
          <a:p>
            <a:r>
              <a:rPr lang="ru-RU" dirty="0" smtClean="0"/>
              <a:t>4 класс</a:t>
            </a:r>
          </a:p>
          <a:p>
            <a:r>
              <a:rPr lang="ru-RU" dirty="0" smtClean="0"/>
              <a:t>(к учебнику </a:t>
            </a:r>
            <a:r>
              <a:rPr lang="ru-RU" dirty="0" err="1" smtClean="0"/>
              <a:t>Л.А.Ефросининой</a:t>
            </a:r>
            <a:r>
              <a:rPr lang="ru-RU" dirty="0" smtClean="0"/>
              <a:t>, </a:t>
            </a:r>
            <a:r>
              <a:rPr lang="ru-RU" dirty="0" err="1" smtClean="0"/>
              <a:t>М.И.Омороковой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Составила учитель ГБОУСОШ №1138 </a:t>
            </a:r>
            <a:r>
              <a:rPr lang="ru-RU" dirty="0" err="1" smtClean="0"/>
              <a:t>г.Москвы</a:t>
            </a:r>
            <a:endParaRPr lang="ru-RU" dirty="0" smtClean="0"/>
          </a:p>
          <a:p>
            <a:r>
              <a:rPr lang="ru-RU" dirty="0" smtClean="0"/>
              <a:t>Карпова </a:t>
            </a:r>
            <a:r>
              <a:rPr lang="ru-RU" smtClean="0"/>
              <a:t>Светлана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43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30393" y="1387736"/>
            <a:ext cx="4662087" cy="4705559"/>
          </a:xfrm>
        </p:spPr>
        <p:txBody>
          <a:bodyPr/>
          <a:lstStyle/>
          <a:p>
            <a:r>
              <a:rPr lang="ru-RU" dirty="0" err="1" smtClean="0"/>
              <a:t>Арион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/>
              <a:t>древнегреческий</a:t>
            </a:r>
            <a:r>
              <a:rPr lang="ru-RU" dirty="0" smtClean="0"/>
              <a:t> миф</a:t>
            </a:r>
            <a:br>
              <a:rPr lang="ru-RU" dirty="0" smtClean="0"/>
            </a:br>
            <a:r>
              <a:rPr lang="ru-RU" dirty="0" smtClean="0"/>
              <a:t>в </a:t>
            </a:r>
            <a:br>
              <a:rPr lang="ru-RU" dirty="0" smtClean="0"/>
            </a:br>
            <a:r>
              <a:rPr lang="ru-RU" dirty="0" err="1" smtClean="0"/>
              <a:t>перессказе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Геродота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83485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3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44007" y="1387737"/>
            <a:ext cx="3316651" cy="1731982"/>
          </a:xfrm>
        </p:spPr>
        <p:txBody>
          <a:bodyPr/>
          <a:lstStyle/>
          <a:p>
            <a:r>
              <a:rPr lang="ru-RU" dirty="0" err="1" smtClean="0"/>
              <a:t>Арион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из</a:t>
            </a:r>
            <a:br>
              <a:rPr lang="ru-RU" dirty="0" smtClean="0"/>
            </a:br>
            <a:r>
              <a:rPr lang="ru-RU" dirty="0" err="1" smtClean="0"/>
              <a:t>Мефимны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6809"/>
            <a:ext cx="3557137" cy="579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14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44007" y="508001"/>
            <a:ext cx="4032449" cy="1984896"/>
          </a:xfrm>
        </p:spPr>
        <p:txBody>
          <a:bodyPr/>
          <a:lstStyle/>
          <a:p>
            <a:r>
              <a:rPr lang="ru-RU" dirty="0" err="1" smtClean="0"/>
              <a:t>Кифаред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8000"/>
            <a:ext cx="3672939" cy="558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1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5" y="188640"/>
            <a:ext cx="5976663" cy="1296144"/>
          </a:xfrm>
        </p:spPr>
        <p:txBody>
          <a:bodyPr/>
          <a:lstStyle/>
          <a:p>
            <a:r>
              <a:rPr lang="ru-RU" sz="4400" dirty="0" smtClean="0"/>
              <a:t>Древнегреческий миф </a:t>
            </a:r>
            <a:br>
              <a:rPr lang="ru-RU" sz="4400" dirty="0" smtClean="0"/>
            </a:br>
            <a:r>
              <a:rPr lang="ru-RU" sz="4400" dirty="0" smtClean="0"/>
              <a:t>«Дедал и Икар</a:t>
            </a:r>
            <a:r>
              <a:rPr lang="ru-RU" sz="4400" dirty="0" smtClean="0"/>
              <a:t>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766120" cy="501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122230"/>
            <a:ext cx="3888433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74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04047" y="362046"/>
            <a:ext cx="3960441" cy="4147074"/>
          </a:xfrm>
        </p:spPr>
        <p:txBody>
          <a:bodyPr/>
          <a:lstStyle/>
          <a:p>
            <a:r>
              <a:rPr lang="ru-RU" dirty="0" smtClean="0"/>
              <a:t>Славянский миф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Ярило-</a:t>
            </a:r>
            <a:br>
              <a:rPr lang="ru-RU" dirty="0" smtClean="0"/>
            </a:br>
            <a:r>
              <a:rPr lang="ru-RU" dirty="0" smtClean="0"/>
              <a:t>солнце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62045"/>
            <a:ext cx="4146202" cy="573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89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31</TotalTime>
  <Words>31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Твердый переплет</vt:lpstr>
      <vt:lpstr>МИФЫ НАРОДОВ МИРА</vt:lpstr>
      <vt:lpstr>Арион  древнегреческий миф в  перессказе Геродота</vt:lpstr>
      <vt:lpstr>Арион  из Мефимны</vt:lpstr>
      <vt:lpstr>Кифаред</vt:lpstr>
      <vt:lpstr>Древнегреческий миф  «Дедал и Икар»</vt:lpstr>
      <vt:lpstr>Славянский миф  Ярило- солнце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Древне- греческий миф «Дедал  и  Икар»</dc:title>
  <dc:creator>Светлана Викторовна</dc:creator>
  <cp:lastModifiedBy>Светлана Викторовна</cp:lastModifiedBy>
  <cp:revision>10</cp:revision>
  <dcterms:created xsi:type="dcterms:W3CDTF">2013-09-20T04:23:49Z</dcterms:created>
  <dcterms:modified xsi:type="dcterms:W3CDTF">2013-09-20T10:01:56Z</dcterms:modified>
</cp:coreProperties>
</file>