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63" r:id="rId10"/>
    <p:sldId id="266" r:id="rId11"/>
    <p:sldId id="258" r:id="rId12"/>
    <p:sldId id="259" r:id="rId13"/>
    <p:sldId id="260" r:id="rId14"/>
    <p:sldId id="261" r:id="rId15"/>
    <p:sldId id="262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2" autoAdjust="0"/>
    <p:restoredTop sz="94660"/>
  </p:normalViewPr>
  <p:slideViewPr>
    <p:cSldViewPr>
      <p:cViewPr>
        <p:scale>
          <a:sx n="66" d="100"/>
          <a:sy n="66" d="100"/>
        </p:scale>
        <p:origin x="-1186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812F0-44AF-4D57-A3AA-E5FBD6399255}" type="doc">
      <dgm:prSet loTypeId="urn:microsoft.com/office/officeart/2005/8/layout/radial2" loCatId="relationship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8EEE46C-90A0-4580-91D9-08DAF5AD8174}">
      <dgm:prSet/>
      <dgm:spPr/>
      <dgm:t>
        <a:bodyPr/>
        <a:lstStyle/>
        <a:p>
          <a:pPr rtl="0"/>
          <a:r>
            <a:rPr lang="ru-RU" b="1" dirty="0" smtClean="0"/>
            <a:t>Круг</a:t>
          </a:r>
          <a:endParaRPr lang="ru-RU" dirty="0"/>
        </a:p>
      </dgm:t>
    </dgm:pt>
    <dgm:pt modelId="{040AE9E0-FC73-4C64-AA62-FA5DE73638A6}" type="parTrans" cxnId="{1627BEAE-9D64-42A5-B7E6-5CC1E12096DC}">
      <dgm:prSet/>
      <dgm:spPr/>
      <dgm:t>
        <a:bodyPr/>
        <a:lstStyle/>
        <a:p>
          <a:endParaRPr lang="ru-RU"/>
        </a:p>
      </dgm:t>
    </dgm:pt>
    <dgm:pt modelId="{26C74B72-7391-45D0-90AA-61C0F75B2429}" type="sibTrans" cxnId="{1627BEAE-9D64-42A5-B7E6-5CC1E12096DC}">
      <dgm:prSet/>
      <dgm:spPr/>
      <dgm:t>
        <a:bodyPr/>
        <a:lstStyle/>
        <a:p>
          <a:endParaRPr lang="ru-RU"/>
        </a:p>
      </dgm:t>
    </dgm:pt>
    <dgm:pt modelId="{2F1DEB79-7766-4E27-A133-9084DDE675F6}">
      <dgm:prSet/>
      <dgm:spPr/>
      <dgm:t>
        <a:bodyPr/>
        <a:lstStyle/>
        <a:p>
          <a:pPr rtl="0"/>
          <a:r>
            <a:rPr lang="ru-RU" b="1" dirty="0" smtClean="0"/>
            <a:t>Звезда</a:t>
          </a:r>
          <a:endParaRPr lang="ru-RU" dirty="0"/>
        </a:p>
      </dgm:t>
    </dgm:pt>
    <dgm:pt modelId="{70D0CBCC-5E1B-463F-A1A7-736CED2249D5}" type="parTrans" cxnId="{FAA33F09-0CAE-45AA-A4F5-6B9452A14F5E}">
      <dgm:prSet/>
      <dgm:spPr/>
      <dgm:t>
        <a:bodyPr/>
        <a:lstStyle/>
        <a:p>
          <a:endParaRPr lang="ru-RU"/>
        </a:p>
      </dgm:t>
    </dgm:pt>
    <dgm:pt modelId="{C309001A-0A03-42B9-9EBA-894E8C4A4F1D}" type="sibTrans" cxnId="{FAA33F09-0CAE-45AA-A4F5-6B9452A14F5E}">
      <dgm:prSet/>
      <dgm:spPr/>
      <dgm:t>
        <a:bodyPr/>
        <a:lstStyle/>
        <a:p>
          <a:endParaRPr lang="ru-RU"/>
        </a:p>
      </dgm:t>
    </dgm:pt>
    <dgm:pt modelId="{B684C694-F590-46B5-8724-848206B5A1A2}">
      <dgm:prSet/>
      <dgm:spPr/>
      <dgm:t>
        <a:bodyPr/>
        <a:lstStyle/>
        <a:p>
          <a:pPr rtl="0"/>
          <a:r>
            <a:rPr lang="ru-RU" b="1" dirty="0" smtClean="0"/>
            <a:t>Корабль</a:t>
          </a:r>
          <a:endParaRPr lang="ru-RU" dirty="0"/>
        </a:p>
      </dgm:t>
    </dgm:pt>
    <dgm:pt modelId="{0FDF827C-78E2-420A-B6AC-EF545E56AC36}" type="parTrans" cxnId="{284C7BCD-1542-4FCF-9E8C-4F4784602018}">
      <dgm:prSet/>
      <dgm:spPr/>
      <dgm:t>
        <a:bodyPr/>
        <a:lstStyle/>
        <a:p>
          <a:endParaRPr lang="ru-RU"/>
        </a:p>
      </dgm:t>
    </dgm:pt>
    <dgm:pt modelId="{11BF6E6B-5955-46FF-8EBF-8FE00D545720}" type="sibTrans" cxnId="{284C7BCD-1542-4FCF-9E8C-4F4784602018}">
      <dgm:prSet/>
      <dgm:spPr/>
      <dgm:t>
        <a:bodyPr/>
        <a:lstStyle/>
        <a:p>
          <a:endParaRPr lang="ru-RU"/>
        </a:p>
      </dgm:t>
    </dgm:pt>
    <dgm:pt modelId="{FA8740BA-9E55-4C04-9345-1D7255A073D5}">
      <dgm:prSet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Символ вечности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264A6C8-0B10-4EE9-A756-8BC3A87328ED}" type="parTrans" cxnId="{8518584F-F9AB-493A-B27B-D4684A77A257}">
      <dgm:prSet/>
      <dgm:spPr/>
      <dgm:t>
        <a:bodyPr/>
        <a:lstStyle/>
        <a:p>
          <a:endParaRPr lang="ru-RU"/>
        </a:p>
      </dgm:t>
    </dgm:pt>
    <dgm:pt modelId="{A1066BC1-A352-45A7-807E-C9EF2F8D1EF1}" type="sibTrans" cxnId="{8518584F-F9AB-493A-B27B-D4684A77A257}">
      <dgm:prSet/>
      <dgm:spPr/>
      <dgm:t>
        <a:bodyPr/>
        <a:lstStyle/>
        <a:p>
          <a:endParaRPr lang="ru-RU"/>
        </a:p>
      </dgm:t>
    </dgm:pt>
    <dgm:pt modelId="{456A7C48-15CF-4878-9D6B-483419CEAEB7}">
      <dgm:prSet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Вифлеемская звезда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A3C087-795B-407A-9F7F-77E8166C4F9C}" type="parTrans" cxnId="{BBE78825-E077-4A30-9DE6-DFB7C3A58FE4}">
      <dgm:prSet/>
      <dgm:spPr/>
      <dgm:t>
        <a:bodyPr/>
        <a:lstStyle/>
        <a:p>
          <a:endParaRPr lang="ru-RU"/>
        </a:p>
      </dgm:t>
    </dgm:pt>
    <dgm:pt modelId="{586AEA90-E19B-4F32-B256-1DA396548F12}" type="sibTrans" cxnId="{BBE78825-E077-4A30-9DE6-DFB7C3A58FE4}">
      <dgm:prSet/>
      <dgm:spPr/>
      <dgm:t>
        <a:bodyPr/>
        <a:lstStyle/>
        <a:p>
          <a:endParaRPr lang="ru-RU"/>
        </a:p>
      </dgm:t>
    </dgm:pt>
    <dgm:pt modelId="{5138BDE8-6994-4DD7-8FF5-6FCAD0504E20}">
      <dgm:prSet/>
      <dgm:spPr/>
      <dgm:t>
        <a:bodyPr/>
        <a:lstStyle/>
        <a:p>
          <a:pPr rtl="0"/>
          <a:r>
            <a:rPr lang="ru-RU" b="1" dirty="0" smtClean="0"/>
            <a:t>Крест </a:t>
          </a:r>
          <a:endParaRPr lang="ru-RU" dirty="0"/>
        </a:p>
      </dgm:t>
    </dgm:pt>
    <dgm:pt modelId="{F6881DEC-2F62-4E85-A0C3-B7E2FEDEEF5A}" type="parTrans" cxnId="{5697E685-28CB-4411-BD44-3AB2BE6BA5C9}">
      <dgm:prSet/>
      <dgm:spPr/>
      <dgm:t>
        <a:bodyPr/>
        <a:lstStyle/>
        <a:p>
          <a:endParaRPr lang="ru-RU"/>
        </a:p>
      </dgm:t>
    </dgm:pt>
    <dgm:pt modelId="{978DD809-03DC-4BA4-90E9-979440BF7884}" type="sibTrans" cxnId="{5697E685-28CB-4411-BD44-3AB2BE6BA5C9}">
      <dgm:prSet/>
      <dgm:spPr/>
      <dgm:t>
        <a:bodyPr/>
        <a:lstStyle/>
        <a:p>
          <a:endParaRPr lang="ru-RU"/>
        </a:p>
      </dgm:t>
    </dgm:pt>
    <dgm:pt modelId="{A735CC75-1032-4E70-BF7F-2DF5E666B321}">
      <dgm:prSet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Ковчег, корабль спасения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0FF9B7-98BF-413E-83E3-84B6985613A7}" type="parTrans" cxnId="{0E60A685-EC3E-4372-B7E2-A91990562B69}">
      <dgm:prSet/>
      <dgm:spPr/>
      <dgm:t>
        <a:bodyPr/>
        <a:lstStyle/>
        <a:p>
          <a:endParaRPr lang="ru-RU"/>
        </a:p>
      </dgm:t>
    </dgm:pt>
    <dgm:pt modelId="{E0BAB739-6B43-4079-B92A-A71698D2AF9A}" type="sibTrans" cxnId="{0E60A685-EC3E-4372-B7E2-A91990562B69}">
      <dgm:prSet/>
      <dgm:spPr/>
      <dgm:t>
        <a:bodyPr/>
        <a:lstStyle/>
        <a:p>
          <a:endParaRPr lang="ru-RU"/>
        </a:p>
      </dgm:t>
    </dgm:pt>
    <dgm:pt modelId="{2BE76259-3160-490C-8EED-BDB9B0D13D93}">
      <dgm:prSet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Орудие победы над смертью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80DBE15-6806-447D-95EF-3F4E05CE06F2}" type="parTrans" cxnId="{286B6CFA-891E-4CBC-A970-A144779C00F6}">
      <dgm:prSet/>
      <dgm:spPr/>
      <dgm:t>
        <a:bodyPr/>
        <a:lstStyle/>
        <a:p>
          <a:endParaRPr lang="ru-RU"/>
        </a:p>
      </dgm:t>
    </dgm:pt>
    <dgm:pt modelId="{4011607A-7208-45CD-91E0-081BEE9E9E12}" type="sibTrans" cxnId="{286B6CFA-891E-4CBC-A970-A144779C00F6}">
      <dgm:prSet/>
      <dgm:spPr/>
      <dgm:t>
        <a:bodyPr/>
        <a:lstStyle/>
        <a:p>
          <a:endParaRPr lang="ru-RU"/>
        </a:p>
      </dgm:t>
    </dgm:pt>
    <dgm:pt modelId="{C88AE619-1EE9-45C0-BAE8-49D1CF2A8B53}" type="pres">
      <dgm:prSet presAssocID="{5D8812F0-44AF-4D57-A3AA-E5FBD639925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148D2-70A2-4ED4-98DD-DD5677699734}" type="pres">
      <dgm:prSet presAssocID="{5D8812F0-44AF-4D57-A3AA-E5FBD6399255}" presName="cycle" presStyleCnt="0"/>
      <dgm:spPr/>
    </dgm:pt>
    <dgm:pt modelId="{781FFA85-E922-4BA1-82DB-E4C0ACC21BA3}" type="pres">
      <dgm:prSet presAssocID="{5D8812F0-44AF-4D57-A3AA-E5FBD6399255}" presName="centerShape" presStyleCnt="0"/>
      <dgm:spPr/>
    </dgm:pt>
    <dgm:pt modelId="{85E62BE8-3552-4484-BB71-1004DC489C82}" type="pres">
      <dgm:prSet presAssocID="{5D8812F0-44AF-4D57-A3AA-E5FBD6399255}" presName="connSite" presStyleLbl="node1" presStyleIdx="0" presStyleCnt="5"/>
      <dgm:spPr/>
    </dgm:pt>
    <dgm:pt modelId="{0E4C5466-7E9C-411C-86B9-B1B17D5F7CB8}" type="pres">
      <dgm:prSet presAssocID="{5D8812F0-44AF-4D57-A3AA-E5FBD6399255}" presName="visible" presStyleLbl="node1" presStyleIdx="0" presStyleCnt="5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9DA063F2-34B3-43B3-89CE-A2A77D419FDA}" type="pres">
      <dgm:prSet presAssocID="{040AE9E0-FC73-4C64-AA62-FA5DE73638A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3463F781-75A5-48CD-915B-09DAF30A8913}" type="pres">
      <dgm:prSet presAssocID="{38EEE46C-90A0-4580-91D9-08DAF5AD8174}" presName="node" presStyleCnt="0"/>
      <dgm:spPr/>
    </dgm:pt>
    <dgm:pt modelId="{5CB2AC1D-1880-48F8-86CF-BF99D5E83AFB}" type="pres">
      <dgm:prSet presAssocID="{38EEE46C-90A0-4580-91D9-08DAF5AD8174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4BA39-FADF-43F6-8105-0A683A2AA07E}" type="pres">
      <dgm:prSet presAssocID="{38EEE46C-90A0-4580-91D9-08DAF5AD8174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F2629-316D-4044-A1D5-06D5EE208F56}" type="pres">
      <dgm:prSet presAssocID="{70D0CBCC-5E1B-463F-A1A7-736CED2249D5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26B817C-88B7-4CFA-9679-94A59E256BD9}" type="pres">
      <dgm:prSet presAssocID="{2F1DEB79-7766-4E27-A133-9084DDE675F6}" presName="node" presStyleCnt="0"/>
      <dgm:spPr/>
    </dgm:pt>
    <dgm:pt modelId="{D8F4A654-CD5F-4C07-975F-C9B530217F96}" type="pres">
      <dgm:prSet presAssocID="{2F1DEB79-7766-4E27-A133-9084DDE675F6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C38A9-A230-4EBA-9B7C-6B101B15A887}" type="pres">
      <dgm:prSet presAssocID="{2F1DEB79-7766-4E27-A133-9084DDE675F6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8ED6F-B0C1-46BF-80BE-D5D931CEAFBB}" type="pres">
      <dgm:prSet presAssocID="{0FDF827C-78E2-420A-B6AC-EF545E56AC3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530A920D-2C34-46A6-A199-D231954F7A87}" type="pres">
      <dgm:prSet presAssocID="{B684C694-F590-46B5-8724-848206B5A1A2}" presName="node" presStyleCnt="0"/>
      <dgm:spPr/>
    </dgm:pt>
    <dgm:pt modelId="{A548A608-3ABD-437B-8367-0069FDC20ABC}" type="pres">
      <dgm:prSet presAssocID="{B684C694-F590-46B5-8724-848206B5A1A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882F-2BBE-4BBD-A4F3-A9BF16A19FD5}" type="pres">
      <dgm:prSet presAssocID="{B684C694-F590-46B5-8724-848206B5A1A2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7EC7D-CE1D-4BBC-AF23-30855976174D}" type="pres">
      <dgm:prSet presAssocID="{F6881DEC-2F62-4E85-A0C3-B7E2FEDEEF5A}" presName="Name25" presStyleLbl="parChTrans1D1" presStyleIdx="3" presStyleCnt="4"/>
      <dgm:spPr/>
      <dgm:t>
        <a:bodyPr/>
        <a:lstStyle/>
        <a:p>
          <a:endParaRPr lang="ru-RU"/>
        </a:p>
      </dgm:t>
    </dgm:pt>
    <dgm:pt modelId="{6ECDADEF-BC2B-4E17-AA6F-CD593C8F1C74}" type="pres">
      <dgm:prSet presAssocID="{5138BDE8-6994-4DD7-8FF5-6FCAD0504E20}" presName="node" presStyleCnt="0"/>
      <dgm:spPr/>
    </dgm:pt>
    <dgm:pt modelId="{2A581E8A-B6F2-4152-B40F-521C51C005FD}" type="pres">
      <dgm:prSet presAssocID="{5138BDE8-6994-4DD7-8FF5-6FCAD0504E20}" presName="parentNode" presStyleLbl="node1" presStyleIdx="4" presStyleCnt="5" custLinFactNeighborX="7703" custLinFactNeighborY="1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81AD-051A-42E7-B4E9-4FF7466A5F1F}" type="pres">
      <dgm:prSet presAssocID="{5138BDE8-6994-4DD7-8FF5-6FCAD0504E20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DF4CA-CFEC-4634-AA4E-E75B2F649BE1}" type="presOf" srcId="{2BE76259-3160-490C-8EED-BDB9B0D13D93}" destId="{71F281AD-051A-42E7-B4E9-4FF7466A5F1F}" srcOrd="0" destOrd="0" presId="urn:microsoft.com/office/officeart/2005/8/layout/radial2"/>
    <dgm:cxn modelId="{309EFD5D-72DC-4D39-B2C4-B1294A96A0CF}" type="presOf" srcId="{38EEE46C-90A0-4580-91D9-08DAF5AD8174}" destId="{5CB2AC1D-1880-48F8-86CF-BF99D5E83AFB}" srcOrd="0" destOrd="0" presId="urn:microsoft.com/office/officeart/2005/8/layout/radial2"/>
    <dgm:cxn modelId="{E349B6B0-E949-4980-84AC-D531A80DCD3C}" type="presOf" srcId="{B684C694-F590-46B5-8724-848206B5A1A2}" destId="{A548A608-3ABD-437B-8367-0069FDC20ABC}" srcOrd="0" destOrd="0" presId="urn:microsoft.com/office/officeart/2005/8/layout/radial2"/>
    <dgm:cxn modelId="{BBE78825-E077-4A30-9DE6-DFB7C3A58FE4}" srcId="{2F1DEB79-7766-4E27-A133-9084DDE675F6}" destId="{456A7C48-15CF-4878-9D6B-483419CEAEB7}" srcOrd="0" destOrd="0" parTransId="{FEA3C087-795B-407A-9F7F-77E8166C4F9C}" sibTransId="{586AEA90-E19B-4F32-B256-1DA396548F12}"/>
    <dgm:cxn modelId="{8518584F-F9AB-493A-B27B-D4684A77A257}" srcId="{38EEE46C-90A0-4580-91D9-08DAF5AD8174}" destId="{FA8740BA-9E55-4C04-9345-1D7255A073D5}" srcOrd="0" destOrd="0" parTransId="{0264A6C8-0B10-4EE9-A756-8BC3A87328ED}" sibTransId="{A1066BC1-A352-45A7-807E-C9EF2F8D1EF1}"/>
    <dgm:cxn modelId="{286B6CFA-891E-4CBC-A970-A144779C00F6}" srcId="{5138BDE8-6994-4DD7-8FF5-6FCAD0504E20}" destId="{2BE76259-3160-490C-8EED-BDB9B0D13D93}" srcOrd="0" destOrd="0" parTransId="{080DBE15-6806-447D-95EF-3F4E05CE06F2}" sibTransId="{4011607A-7208-45CD-91E0-081BEE9E9E12}"/>
    <dgm:cxn modelId="{70669F59-9F0B-4277-8B7A-3D2E70BD61BD}" type="presOf" srcId="{0FDF827C-78E2-420A-B6AC-EF545E56AC36}" destId="{6808ED6F-B0C1-46BF-80BE-D5D931CEAFBB}" srcOrd="0" destOrd="0" presId="urn:microsoft.com/office/officeart/2005/8/layout/radial2"/>
    <dgm:cxn modelId="{5697E685-28CB-4411-BD44-3AB2BE6BA5C9}" srcId="{5D8812F0-44AF-4D57-A3AA-E5FBD6399255}" destId="{5138BDE8-6994-4DD7-8FF5-6FCAD0504E20}" srcOrd="3" destOrd="0" parTransId="{F6881DEC-2F62-4E85-A0C3-B7E2FEDEEF5A}" sibTransId="{978DD809-03DC-4BA4-90E9-979440BF7884}"/>
    <dgm:cxn modelId="{96D04332-AA3A-4680-BA6E-95C30B94530D}" type="presOf" srcId="{A735CC75-1032-4E70-BF7F-2DF5E666B321}" destId="{B83D882F-2BBE-4BBD-A4F3-A9BF16A19FD5}" srcOrd="0" destOrd="0" presId="urn:microsoft.com/office/officeart/2005/8/layout/radial2"/>
    <dgm:cxn modelId="{44E092B3-A38D-411F-89F7-B971163BD83B}" type="presOf" srcId="{5138BDE8-6994-4DD7-8FF5-6FCAD0504E20}" destId="{2A581E8A-B6F2-4152-B40F-521C51C005FD}" srcOrd="0" destOrd="0" presId="urn:microsoft.com/office/officeart/2005/8/layout/radial2"/>
    <dgm:cxn modelId="{0256F133-0A37-4E6C-8A76-3F1B6C54125C}" type="presOf" srcId="{040AE9E0-FC73-4C64-AA62-FA5DE73638A6}" destId="{9DA063F2-34B3-43B3-89CE-A2A77D419FDA}" srcOrd="0" destOrd="0" presId="urn:microsoft.com/office/officeart/2005/8/layout/radial2"/>
    <dgm:cxn modelId="{09CCDDF1-9761-43CF-8055-8A31FD29D309}" type="presOf" srcId="{F6881DEC-2F62-4E85-A0C3-B7E2FEDEEF5A}" destId="{A197EC7D-CE1D-4BBC-AF23-30855976174D}" srcOrd="0" destOrd="0" presId="urn:microsoft.com/office/officeart/2005/8/layout/radial2"/>
    <dgm:cxn modelId="{620586F3-FE4F-492F-B6C8-58E3CFDD9AA9}" type="presOf" srcId="{456A7C48-15CF-4878-9D6B-483419CEAEB7}" destId="{F35C38A9-A230-4EBA-9B7C-6B101B15A887}" srcOrd="0" destOrd="0" presId="urn:microsoft.com/office/officeart/2005/8/layout/radial2"/>
    <dgm:cxn modelId="{D4106B6F-E573-4834-83FD-07026F84B775}" type="presOf" srcId="{FA8740BA-9E55-4C04-9345-1D7255A073D5}" destId="{F894BA39-FADF-43F6-8105-0A683A2AA07E}" srcOrd="0" destOrd="0" presId="urn:microsoft.com/office/officeart/2005/8/layout/radial2"/>
    <dgm:cxn modelId="{284C7BCD-1542-4FCF-9E8C-4F4784602018}" srcId="{5D8812F0-44AF-4D57-A3AA-E5FBD6399255}" destId="{B684C694-F590-46B5-8724-848206B5A1A2}" srcOrd="2" destOrd="0" parTransId="{0FDF827C-78E2-420A-B6AC-EF545E56AC36}" sibTransId="{11BF6E6B-5955-46FF-8EBF-8FE00D545720}"/>
    <dgm:cxn modelId="{0E60A685-EC3E-4372-B7E2-A91990562B69}" srcId="{B684C694-F590-46B5-8724-848206B5A1A2}" destId="{A735CC75-1032-4E70-BF7F-2DF5E666B321}" srcOrd="0" destOrd="0" parTransId="{BB0FF9B7-98BF-413E-83E3-84B6985613A7}" sibTransId="{E0BAB739-6B43-4079-B92A-A71698D2AF9A}"/>
    <dgm:cxn modelId="{1627BEAE-9D64-42A5-B7E6-5CC1E12096DC}" srcId="{5D8812F0-44AF-4D57-A3AA-E5FBD6399255}" destId="{38EEE46C-90A0-4580-91D9-08DAF5AD8174}" srcOrd="0" destOrd="0" parTransId="{040AE9E0-FC73-4C64-AA62-FA5DE73638A6}" sibTransId="{26C74B72-7391-45D0-90AA-61C0F75B2429}"/>
    <dgm:cxn modelId="{B883FB97-D046-4612-B2BE-43B8907DFA4F}" type="presOf" srcId="{70D0CBCC-5E1B-463F-A1A7-736CED2249D5}" destId="{851F2629-316D-4044-A1D5-06D5EE208F56}" srcOrd="0" destOrd="0" presId="urn:microsoft.com/office/officeart/2005/8/layout/radial2"/>
    <dgm:cxn modelId="{AA263841-7128-4024-9D27-ED842E577735}" type="presOf" srcId="{5D8812F0-44AF-4D57-A3AA-E5FBD6399255}" destId="{C88AE619-1EE9-45C0-BAE8-49D1CF2A8B53}" srcOrd="0" destOrd="0" presId="urn:microsoft.com/office/officeart/2005/8/layout/radial2"/>
    <dgm:cxn modelId="{1A01D540-FAD4-45B4-A032-B3CC7D1C6CBD}" type="presOf" srcId="{2F1DEB79-7766-4E27-A133-9084DDE675F6}" destId="{D8F4A654-CD5F-4C07-975F-C9B530217F96}" srcOrd="0" destOrd="0" presId="urn:microsoft.com/office/officeart/2005/8/layout/radial2"/>
    <dgm:cxn modelId="{FAA33F09-0CAE-45AA-A4F5-6B9452A14F5E}" srcId="{5D8812F0-44AF-4D57-A3AA-E5FBD6399255}" destId="{2F1DEB79-7766-4E27-A133-9084DDE675F6}" srcOrd="1" destOrd="0" parTransId="{70D0CBCC-5E1B-463F-A1A7-736CED2249D5}" sibTransId="{C309001A-0A03-42B9-9EBA-894E8C4A4F1D}"/>
    <dgm:cxn modelId="{DF56B64E-6A6B-4705-92D6-A01EE8D61AC4}" type="presParOf" srcId="{C88AE619-1EE9-45C0-BAE8-49D1CF2A8B53}" destId="{74A148D2-70A2-4ED4-98DD-DD5677699734}" srcOrd="0" destOrd="0" presId="urn:microsoft.com/office/officeart/2005/8/layout/radial2"/>
    <dgm:cxn modelId="{C61FBEB0-D74C-4090-96FC-FA60C1CADD3E}" type="presParOf" srcId="{74A148D2-70A2-4ED4-98DD-DD5677699734}" destId="{781FFA85-E922-4BA1-82DB-E4C0ACC21BA3}" srcOrd="0" destOrd="0" presId="urn:microsoft.com/office/officeart/2005/8/layout/radial2"/>
    <dgm:cxn modelId="{CD5A3C9A-51A0-4EB7-A0B2-C81311B75565}" type="presParOf" srcId="{781FFA85-E922-4BA1-82DB-E4C0ACC21BA3}" destId="{85E62BE8-3552-4484-BB71-1004DC489C82}" srcOrd="0" destOrd="0" presId="urn:microsoft.com/office/officeart/2005/8/layout/radial2"/>
    <dgm:cxn modelId="{556314D8-8700-4FD7-B8DE-73878F93BD52}" type="presParOf" srcId="{781FFA85-E922-4BA1-82DB-E4C0ACC21BA3}" destId="{0E4C5466-7E9C-411C-86B9-B1B17D5F7CB8}" srcOrd="1" destOrd="0" presId="urn:microsoft.com/office/officeart/2005/8/layout/radial2"/>
    <dgm:cxn modelId="{E3EECDF7-D866-43F4-A5E9-F518EACCA078}" type="presParOf" srcId="{74A148D2-70A2-4ED4-98DD-DD5677699734}" destId="{9DA063F2-34B3-43B3-89CE-A2A77D419FDA}" srcOrd="1" destOrd="0" presId="urn:microsoft.com/office/officeart/2005/8/layout/radial2"/>
    <dgm:cxn modelId="{136622D6-7B7E-47B5-85D4-202540253BBA}" type="presParOf" srcId="{74A148D2-70A2-4ED4-98DD-DD5677699734}" destId="{3463F781-75A5-48CD-915B-09DAF30A8913}" srcOrd="2" destOrd="0" presId="urn:microsoft.com/office/officeart/2005/8/layout/radial2"/>
    <dgm:cxn modelId="{FBEDBAEE-538F-46B0-AAD2-506A0FA01524}" type="presParOf" srcId="{3463F781-75A5-48CD-915B-09DAF30A8913}" destId="{5CB2AC1D-1880-48F8-86CF-BF99D5E83AFB}" srcOrd="0" destOrd="0" presId="urn:microsoft.com/office/officeart/2005/8/layout/radial2"/>
    <dgm:cxn modelId="{64769985-13C9-4F99-BF84-714037CA58F2}" type="presParOf" srcId="{3463F781-75A5-48CD-915B-09DAF30A8913}" destId="{F894BA39-FADF-43F6-8105-0A683A2AA07E}" srcOrd="1" destOrd="0" presId="urn:microsoft.com/office/officeart/2005/8/layout/radial2"/>
    <dgm:cxn modelId="{6A2A3AD2-DB1B-4F2A-83A1-EFA80385BB8F}" type="presParOf" srcId="{74A148D2-70A2-4ED4-98DD-DD5677699734}" destId="{851F2629-316D-4044-A1D5-06D5EE208F56}" srcOrd="3" destOrd="0" presId="urn:microsoft.com/office/officeart/2005/8/layout/radial2"/>
    <dgm:cxn modelId="{185DD097-E1B7-4798-8297-80F1FDD1C93B}" type="presParOf" srcId="{74A148D2-70A2-4ED4-98DD-DD5677699734}" destId="{526B817C-88B7-4CFA-9679-94A59E256BD9}" srcOrd="4" destOrd="0" presId="urn:microsoft.com/office/officeart/2005/8/layout/radial2"/>
    <dgm:cxn modelId="{5EC9ADBA-8F8E-4CF3-92EC-1D227054DC8F}" type="presParOf" srcId="{526B817C-88B7-4CFA-9679-94A59E256BD9}" destId="{D8F4A654-CD5F-4C07-975F-C9B530217F96}" srcOrd="0" destOrd="0" presId="urn:microsoft.com/office/officeart/2005/8/layout/radial2"/>
    <dgm:cxn modelId="{5BA3A723-091B-4FEB-B12D-26A7BAD26EAA}" type="presParOf" srcId="{526B817C-88B7-4CFA-9679-94A59E256BD9}" destId="{F35C38A9-A230-4EBA-9B7C-6B101B15A887}" srcOrd="1" destOrd="0" presId="urn:microsoft.com/office/officeart/2005/8/layout/radial2"/>
    <dgm:cxn modelId="{A59E5213-A29B-402C-B23C-B086547A4997}" type="presParOf" srcId="{74A148D2-70A2-4ED4-98DD-DD5677699734}" destId="{6808ED6F-B0C1-46BF-80BE-D5D931CEAFBB}" srcOrd="5" destOrd="0" presId="urn:microsoft.com/office/officeart/2005/8/layout/radial2"/>
    <dgm:cxn modelId="{72275D30-7F85-4760-9086-E5F2A8779194}" type="presParOf" srcId="{74A148D2-70A2-4ED4-98DD-DD5677699734}" destId="{530A920D-2C34-46A6-A199-D231954F7A87}" srcOrd="6" destOrd="0" presId="urn:microsoft.com/office/officeart/2005/8/layout/radial2"/>
    <dgm:cxn modelId="{63367EA6-434F-4943-B0A7-0989034D1761}" type="presParOf" srcId="{530A920D-2C34-46A6-A199-D231954F7A87}" destId="{A548A608-3ABD-437B-8367-0069FDC20ABC}" srcOrd="0" destOrd="0" presId="urn:microsoft.com/office/officeart/2005/8/layout/radial2"/>
    <dgm:cxn modelId="{2FD9372E-0F96-4AD0-9F17-B29A07A2DC75}" type="presParOf" srcId="{530A920D-2C34-46A6-A199-D231954F7A87}" destId="{B83D882F-2BBE-4BBD-A4F3-A9BF16A19FD5}" srcOrd="1" destOrd="0" presId="urn:microsoft.com/office/officeart/2005/8/layout/radial2"/>
    <dgm:cxn modelId="{131C19FE-5180-4023-912B-E9195A6AB213}" type="presParOf" srcId="{74A148D2-70A2-4ED4-98DD-DD5677699734}" destId="{A197EC7D-CE1D-4BBC-AF23-30855976174D}" srcOrd="7" destOrd="0" presId="urn:microsoft.com/office/officeart/2005/8/layout/radial2"/>
    <dgm:cxn modelId="{E562D840-ED64-461C-B71B-BE8A3849A52B}" type="presParOf" srcId="{74A148D2-70A2-4ED4-98DD-DD5677699734}" destId="{6ECDADEF-BC2B-4E17-AA6F-CD593C8F1C74}" srcOrd="8" destOrd="0" presId="urn:microsoft.com/office/officeart/2005/8/layout/radial2"/>
    <dgm:cxn modelId="{B5C38E27-9B11-4D27-9C11-B609E6D835F5}" type="presParOf" srcId="{6ECDADEF-BC2B-4E17-AA6F-CD593C8F1C74}" destId="{2A581E8A-B6F2-4152-B40F-521C51C005FD}" srcOrd="0" destOrd="0" presId="urn:microsoft.com/office/officeart/2005/8/layout/radial2"/>
    <dgm:cxn modelId="{59746CAD-DCBA-4488-882B-643723E51241}" type="presParOf" srcId="{6ECDADEF-BC2B-4E17-AA6F-CD593C8F1C74}" destId="{71F281AD-051A-42E7-B4E9-4FF7466A5F1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87315-E06D-468A-BB6D-E9C340870A13}" type="doc">
      <dgm:prSet loTypeId="urn:microsoft.com/office/officeart/2005/8/layout/vList6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42650F8-C41B-4259-9042-11636610A8D7}">
      <dgm:prSet custT="1"/>
      <dgm:spPr/>
      <dgm:t>
        <a:bodyPr/>
        <a:lstStyle/>
        <a:p>
          <a:pPr rtl="0"/>
          <a:r>
            <a:rPr lang="ru-RU" sz="2400" b="1" dirty="0" smtClean="0"/>
            <a:t>Один</a:t>
          </a:r>
          <a:endParaRPr lang="ru-RU" sz="2400" dirty="0"/>
        </a:p>
      </dgm:t>
    </dgm:pt>
    <dgm:pt modelId="{E666C58E-1E85-48D9-A58D-9A1B44880160}" type="parTrans" cxnId="{B1492685-67C4-4F0B-B76C-E651C452012C}">
      <dgm:prSet/>
      <dgm:spPr/>
      <dgm:t>
        <a:bodyPr/>
        <a:lstStyle/>
        <a:p>
          <a:endParaRPr lang="ru-RU"/>
        </a:p>
      </dgm:t>
    </dgm:pt>
    <dgm:pt modelId="{061560E7-80CD-4493-9018-40000A951010}" type="sibTrans" cxnId="{B1492685-67C4-4F0B-B76C-E651C452012C}">
      <dgm:prSet/>
      <dgm:spPr/>
      <dgm:t>
        <a:bodyPr/>
        <a:lstStyle/>
        <a:p>
          <a:endParaRPr lang="ru-RU"/>
        </a:p>
      </dgm:t>
    </dgm:pt>
    <dgm:pt modelId="{15F76CD6-2FD5-471E-BEB4-4DFAAE1A851E}">
      <dgm:prSet custT="1"/>
      <dgm:spPr/>
      <dgm:t>
        <a:bodyPr/>
        <a:lstStyle/>
        <a:p>
          <a:pPr rtl="0"/>
          <a:r>
            <a:rPr lang="ru-RU" sz="2400" b="1" dirty="0" smtClean="0"/>
            <a:t>Две</a:t>
          </a:r>
          <a:endParaRPr lang="ru-RU" sz="2400" dirty="0"/>
        </a:p>
      </dgm:t>
    </dgm:pt>
    <dgm:pt modelId="{12F4D4FD-7E0F-462D-89F0-9C24D427B814}" type="parTrans" cxnId="{EFFF1379-82A5-497D-AA4E-F2CB0B608175}">
      <dgm:prSet/>
      <dgm:spPr/>
      <dgm:t>
        <a:bodyPr/>
        <a:lstStyle/>
        <a:p>
          <a:endParaRPr lang="ru-RU"/>
        </a:p>
      </dgm:t>
    </dgm:pt>
    <dgm:pt modelId="{F504F406-B55B-4723-9EAD-9922B28024E5}" type="sibTrans" cxnId="{EFFF1379-82A5-497D-AA4E-F2CB0B608175}">
      <dgm:prSet/>
      <dgm:spPr/>
      <dgm:t>
        <a:bodyPr/>
        <a:lstStyle/>
        <a:p>
          <a:endParaRPr lang="ru-RU"/>
        </a:p>
      </dgm:t>
    </dgm:pt>
    <dgm:pt modelId="{3934CF00-FAB9-4C2B-8546-A6079C3BBCBD}">
      <dgm:prSet custT="1"/>
      <dgm:spPr/>
      <dgm:t>
        <a:bodyPr/>
        <a:lstStyle/>
        <a:p>
          <a:pPr rtl="0"/>
          <a:r>
            <a:rPr lang="ru-RU" sz="2400" b="1" dirty="0" smtClean="0"/>
            <a:t>Три</a:t>
          </a:r>
          <a:endParaRPr lang="ru-RU" sz="2400" dirty="0"/>
        </a:p>
      </dgm:t>
    </dgm:pt>
    <dgm:pt modelId="{0D26F2A0-8E38-45EC-9E37-0B792BCC5D0F}" type="parTrans" cxnId="{09D7E7A8-C418-46C0-A0EB-677378EE2A04}">
      <dgm:prSet/>
      <dgm:spPr/>
      <dgm:t>
        <a:bodyPr/>
        <a:lstStyle/>
        <a:p>
          <a:endParaRPr lang="ru-RU"/>
        </a:p>
      </dgm:t>
    </dgm:pt>
    <dgm:pt modelId="{D23ECF0E-7D92-4A60-AE20-9BF4925296C2}" type="sibTrans" cxnId="{09D7E7A8-C418-46C0-A0EB-677378EE2A04}">
      <dgm:prSet/>
      <dgm:spPr/>
      <dgm:t>
        <a:bodyPr/>
        <a:lstStyle/>
        <a:p>
          <a:endParaRPr lang="ru-RU"/>
        </a:p>
      </dgm:t>
    </dgm:pt>
    <dgm:pt modelId="{E3C84FAC-ED10-4595-B7DA-AB8DAA1D8156}">
      <dgm:prSet custT="1"/>
      <dgm:spPr/>
      <dgm:t>
        <a:bodyPr/>
        <a:lstStyle/>
        <a:p>
          <a:pPr rtl="0"/>
          <a:r>
            <a:rPr lang="ru-RU" sz="2400" b="1" dirty="0" smtClean="0"/>
            <a:t>Пять</a:t>
          </a:r>
          <a:endParaRPr lang="ru-RU" sz="2400" dirty="0"/>
        </a:p>
      </dgm:t>
    </dgm:pt>
    <dgm:pt modelId="{6FC816E7-D4C2-477A-8C6E-8836F10B3225}" type="parTrans" cxnId="{DA6F3D87-61FD-4619-B8F0-B3DA3DAE8E77}">
      <dgm:prSet/>
      <dgm:spPr/>
      <dgm:t>
        <a:bodyPr/>
        <a:lstStyle/>
        <a:p>
          <a:endParaRPr lang="ru-RU"/>
        </a:p>
      </dgm:t>
    </dgm:pt>
    <dgm:pt modelId="{FECCCCBD-CFFC-41B8-BF3E-E35FB5F40C15}" type="sibTrans" cxnId="{DA6F3D87-61FD-4619-B8F0-B3DA3DAE8E77}">
      <dgm:prSet/>
      <dgm:spPr/>
      <dgm:t>
        <a:bodyPr/>
        <a:lstStyle/>
        <a:p>
          <a:endParaRPr lang="ru-RU"/>
        </a:p>
      </dgm:t>
    </dgm:pt>
    <dgm:pt modelId="{9B786DF0-3818-4AB2-A183-3588419A6CA7}">
      <dgm:prSet custT="1"/>
      <dgm:spPr/>
      <dgm:t>
        <a:bodyPr/>
        <a:lstStyle/>
        <a:p>
          <a:pPr rtl="0"/>
          <a:r>
            <a:rPr lang="ru-RU" sz="2400" b="1" dirty="0" smtClean="0"/>
            <a:t>Семь</a:t>
          </a:r>
          <a:endParaRPr lang="ru-RU" sz="2400" dirty="0"/>
        </a:p>
      </dgm:t>
    </dgm:pt>
    <dgm:pt modelId="{BF8389EA-F9A8-46B9-AC18-37813DD22989}" type="parTrans" cxnId="{B1CAB7C8-BFA6-47BE-B88B-88AACD5636A6}">
      <dgm:prSet/>
      <dgm:spPr/>
      <dgm:t>
        <a:bodyPr/>
        <a:lstStyle/>
        <a:p>
          <a:endParaRPr lang="ru-RU"/>
        </a:p>
      </dgm:t>
    </dgm:pt>
    <dgm:pt modelId="{B79C9532-B012-41FF-9014-2534369FB6D6}" type="sibTrans" cxnId="{B1CAB7C8-BFA6-47BE-B88B-88AACD5636A6}">
      <dgm:prSet/>
      <dgm:spPr/>
      <dgm:t>
        <a:bodyPr/>
        <a:lstStyle/>
        <a:p>
          <a:endParaRPr lang="ru-RU"/>
        </a:p>
      </dgm:t>
    </dgm:pt>
    <dgm:pt modelId="{ABE0701F-2674-4393-B3D0-DF560FF87337}">
      <dgm:prSet custT="1"/>
      <dgm:spPr/>
      <dgm:t>
        <a:bodyPr/>
        <a:lstStyle/>
        <a:p>
          <a:pPr rtl="0"/>
          <a:r>
            <a:rPr lang="ru-RU" sz="2400" b="1" dirty="0" smtClean="0"/>
            <a:t>Девять</a:t>
          </a:r>
          <a:endParaRPr lang="ru-RU" sz="2400" dirty="0"/>
        </a:p>
      </dgm:t>
    </dgm:pt>
    <dgm:pt modelId="{F8805CE0-3300-4F73-A1F8-EAAC9DF9596C}" type="parTrans" cxnId="{ED9A1FE6-2E3F-496D-804B-289157E56E52}">
      <dgm:prSet/>
      <dgm:spPr/>
      <dgm:t>
        <a:bodyPr/>
        <a:lstStyle/>
        <a:p>
          <a:endParaRPr lang="ru-RU"/>
        </a:p>
      </dgm:t>
    </dgm:pt>
    <dgm:pt modelId="{59B82201-DE95-41BE-8E40-EE84099BD177}" type="sibTrans" cxnId="{ED9A1FE6-2E3F-496D-804B-289157E56E52}">
      <dgm:prSet/>
      <dgm:spPr/>
      <dgm:t>
        <a:bodyPr/>
        <a:lstStyle/>
        <a:p>
          <a:endParaRPr lang="ru-RU"/>
        </a:p>
      </dgm:t>
    </dgm:pt>
    <dgm:pt modelId="{8F209565-627B-4B0C-9987-BFB154C6F2A5}">
      <dgm:prSet custT="1"/>
      <dgm:spPr/>
      <dgm:t>
        <a:bodyPr/>
        <a:lstStyle/>
        <a:p>
          <a:pPr rtl="0"/>
          <a:r>
            <a:rPr lang="ru-RU" sz="2000" b="1" dirty="0" smtClean="0"/>
            <a:t>Тринадцать</a:t>
          </a:r>
          <a:endParaRPr lang="ru-RU" sz="2000" b="1" dirty="0"/>
        </a:p>
      </dgm:t>
    </dgm:pt>
    <dgm:pt modelId="{B9B4D540-AA40-449B-82D1-5B805210B4C8}" type="parTrans" cxnId="{65B672A5-AB38-418D-B81F-EB02C30A6911}">
      <dgm:prSet/>
      <dgm:spPr/>
      <dgm:t>
        <a:bodyPr/>
        <a:lstStyle/>
        <a:p>
          <a:endParaRPr lang="ru-RU"/>
        </a:p>
      </dgm:t>
    </dgm:pt>
    <dgm:pt modelId="{56F2C170-3A93-4777-B176-1AF2DFDB178A}" type="sibTrans" cxnId="{65B672A5-AB38-418D-B81F-EB02C30A6911}">
      <dgm:prSet/>
      <dgm:spPr/>
      <dgm:t>
        <a:bodyPr/>
        <a:lstStyle/>
        <a:p>
          <a:endParaRPr lang="ru-RU"/>
        </a:p>
      </dgm:t>
    </dgm:pt>
    <dgm:pt modelId="{C0567E48-9F00-44D4-80DC-10666103E5F9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Иисус Христос</a:t>
          </a:r>
          <a:endParaRPr lang="ru-RU" sz="1800" dirty="0"/>
        </a:p>
      </dgm:t>
    </dgm:pt>
    <dgm:pt modelId="{6CF7C923-B84D-44DA-BDE0-DF91F1DBE60D}" type="parTrans" cxnId="{CDFF40C2-9FAC-4656-93F3-878898BA3C35}">
      <dgm:prSet/>
      <dgm:spPr/>
      <dgm:t>
        <a:bodyPr/>
        <a:lstStyle/>
        <a:p>
          <a:endParaRPr lang="ru-RU"/>
        </a:p>
      </dgm:t>
    </dgm:pt>
    <dgm:pt modelId="{49FBC685-0E98-41C7-9F7C-BA17B9E39290}" type="sibTrans" cxnId="{CDFF40C2-9FAC-4656-93F3-878898BA3C35}">
      <dgm:prSet/>
      <dgm:spPr/>
      <dgm:t>
        <a:bodyPr/>
        <a:lstStyle/>
        <a:p>
          <a:endParaRPr lang="ru-RU"/>
        </a:p>
      </dgm:t>
    </dgm:pt>
    <dgm:pt modelId="{28F3D602-3D6D-4024-8478-E134968EA595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Два естества у Господа И.Х.</a:t>
          </a:r>
          <a:endParaRPr lang="ru-RU" sz="1800" dirty="0"/>
        </a:p>
      </dgm:t>
    </dgm:pt>
    <dgm:pt modelId="{06A3BDBB-49E2-4E59-9277-2D736264417C}" type="parTrans" cxnId="{BACB438F-B818-4F4A-9D6A-DDF8A982816D}">
      <dgm:prSet/>
      <dgm:spPr/>
      <dgm:t>
        <a:bodyPr/>
        <a:lstStyle/>
        <a:p>
          <a:endParaRPr lang="ru-RU"/>
        </a:p>
      </dgm:t>
    </dgm:pt>
    <dgm:pt modelId="{B473B8E1-7254-4029-90FE-FB82A23036CA}" type="sibTrans" cxnId="{BACB438F-B818-4F4A-9D6A-DDF8A982816D}">
      <dgm:prSet/>
      <dgm:spPr/>
      <dgm:t>
        <a:bodyPr/>
        <a:lstStyle/>
        <a:p>
          <a:endParaRPr lang="ru-RU"/>
        </a:p>
      </dgm:t>
    </dgm:pt>
    <dgm:pt modelId="{47E5BD62-C407-4CB0-8ECC-A8DDAD86202B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Св. Троица</a:t>
          </a:r>
          <a:endParaRPr lang="ru-RU" sz="1800" dirty="0"/>
        </a:p>
      </dgm:t>
    </dgm:pt>
    <dgm:pt modelId="{FF936D4E-080E-4DCC-AD42-DF7AC995BEE4}" type="parTrans" cxnId="{E22223C0-DA42-4873-862F-9AF78CB55964}">
      <dgm:prSet/>
      <dgm:spPr/>
      <dgm:t>
        <a:bodyPr/>
        <a:lstStyle/>
        <a:p>
          <a:endParaRPr lang="ru-RU"/>
        </a:p>
      </dgm:t>
    </dgm:pt>
    <dgm:pt modelId="{C4E97FE8-DF98-4DB6-938F-CDC165DF4936}" type="sibTrans" cxnId="{E22223C0-DA42-4873-862F-9AF78CB55964}">
      <dgm:prSet/>
      <dgm:spPr/>
      <dgm:t>
        <a:bodyPr/>
        <a:lstStyle/>
        <a:p>
          <a:endParaRPr lang="ru-RU"/>
        </a:p>
      </dgm:t>
    </dgm:pt>
    <dgm:pt modelId="{B9A1DD98-3E7E-4FDA-9372-ECEDF835A283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Христос и 4 Евангелиста</a:t>
          </a:r>
          <a:endParaRPr lang="ru-RU" sz="1800" dirty="0"/>
        </a:p>
      </dgm:t>
    </dgm:pt>
    <dgm:pt modelId="{FB395448-C6A7-4598-9493-14E7B8EB32A4}" type="parTrans" cxnId="{675FA7A5-0A03-474F-9FA3-35DC81323C12}">
      <dgm:prSet/>
      <dgm:spPr/>
      <dgm:t>
        <a:bodyPr/>
        <a:lstStyle/>
        <a:p>
          <a:endParaRPr lang="ru-RU"/>
        </a:p>
      </dgm:t>
    </dgm:pt>
    <dgm:pt modelId="{8249A4E6-E96F-4D41-BB12-A5396DAD79CC}" type="sibTrans" cxnId="{675FA7A5-0A03-474F-9FA3-35DC81323C12}">
      <dgm:prSet/>
      <dgm:spPr/>
      <dgm:t>
        <a:bodyPr/>
        <a:lstStyle/>
        <a:p>
          <a:endParaRPr lang="ru-RU"/>
        </a:p>
      </dgm:t>
    </dgm:pt>
    <dgm:pt modelId="{127F885E-4D75-423D-9D25-39ABFED75B2E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Семь таинств, соборов</a:t>
          </a:r>
          <a:endParaRPr lang="ru-RU" sz="1800" dirty="0"/>
        </a:p>
      </dgm:t>
    </dgm:pt>
    <dgm:pt modelId="{1DA81F41-92E5-40A1-91E6-AF9212927FC9}" type="parTrans" cxnId="{EF26ED42-1755-477E-A4BB-0885E11D38DC}">
      <dgm:prSet/>
      <dgm:spPr/>
      <dgm:t>
        <a:bodyPr/>
        <a:lstStyle/>
        <a:p>
          <a:endParaRPr lang="ru-RU"/>
        </a:p>
      </dgm:t>
    </dgm:pt>
    <dgm:pt modelId="{252BD0B0-CA23-43D2-9F57-8569AB5AB13F}" type="sibTrans" cxnId="{EF26ED42-1755-477E-A4BB-0885E11D38DC}">
      <dgm:prSet/>
      <dgm:spPr/>
      <dgm:t>
        <a:bodyPr/>
        <a:lstStyle/>
        <a:p>
          <a:endParaRPr lang="ru-RU"/>
        </a:p>
      </dgm:t>
    </dgm:pt>
    <dgm:pt modelId="{67F1965B-E1F3-428A-86B5-946C03FDC764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Девять ангельских чинов</a:t>
          </a:r>
          <a:endParaRPr lang="ru-RU" sz="1800" dirty="0"/>
        </a:p>
      </dgm:t>
    </dgm:pt>
    <dgm:pt modelId="{124A0015-7CB5-4551-95F5-550C4A15F254}" type="parTrans" cxnId="{9FBAD7A8-B004-4C03-A58D-4ECCE8A3D9BF}">
      <dgm:prSet/>
      <dgm:spPr/>
      <dgm:t>
        <a:bodyPr/>
        <a:lstStyle/>
        <a:p>
          <a:endParaRPr lang="ru-RU"/>
        </a:p>
      </dgm:t>
    </dgm:pt>
    <dgm:pt modelId="{CB4F827A-01C4-484D-8EB7-354DAB9A3784}" type="sibTrans" cxnId="{9FBAD7A8-B004-4C03-A58D-4ECCE8A3D9BF}">
      <dgm:prSet/>
      <dgm:spPr/>
      <dgm:t>
        <a:bodyPr/>
        <a:lstStyle/>
        <a:p>
          <a:endParaRPr lang="ru-RU"/>
        </a:p>
      </dgm:t>
    </dgm:pt>
    <dgm:pt modelId="{C960BBBC-D5C5-4D5B-A95D-E4E14151DC7E}">
      <dgm:prSet custT="1"/>
      <dgm:spPr/>
      <dgm:t>
        <a:bodyPr anchor="ctr"/>
        <a:lstStyle/>
        <a:p>
          <a:pPr eaLnBrk="1" latinLnBrk="0"/>
          <a:r>
            <a:rPr lang="ru-RU" sz="1800" dirty="0" smtClean="0"/>
            <a:t>Христос и 12 апостолов</a:t>
          </a:r>
          <a:endParaRPr lang="ru-RU" sz="1800" dirty="0"/>
        </a:p>
      </dgm:t>
    </dgm:pt>
    <dgm:pt modelId="{A4DDA48F-A74F-4F11-968F-04811FB47901}" type="parTrans" cxnId="{0C151C0A-BCF3-483B-98E0-F75A1E185BCA}">
      <dgm:prSet/>
      <dgm:spPr/>
      <dgm:t>
        <a:bodyPr/>
        <a:lstStyle/>
        <a:p>
          <a:endParaRPr lang="ru-RU"/>
        </a:p>
      </dgm:t>
    </dgm:pt>
    <dgm:pt modelId="{E60FC991-E891-4AF7-83B4-866685D56C51}" type="sibTrans" cxnId="{0C151C0A-BCF3-483B-98E0-F75A1E185BCA}">
      <dgm:prSet/>
      <dgm:spPr/>
      <dgm:t>
        <a:bodyPr/>
        <a:lstStyle/>
        <a:p>
          <a:endParaRPr lang="ru-RU"/>
        </a:p>
      </dgm:t>
    </dgm:pt>
    <dgm:pt modelId="{826620A8-C8AC-486D-AEDB-C5D3C29F9076}" type="pres">
      <dgm:prSet presAssocID="{56E87315-E06D-468A-BB6D-E9C340870A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06A6B8-84F3-4600-8D54-F83DBF85B1FC}" type="pres">
      <dgm:prSet presAssocID="{742650F8-C41B-4259-9042-11636610A8D7}" presName="linNode" presStyleCnt="0"/>
      <dgm:spPr/>
    </dgm:pt>
    <dgm:pt modelId="{04097B33-3C5A-412E-9A89-31D905C28C22}" type="pres">
      <dgm:prSet presAssocID="{742650F8-C41B-4259-9042-11636610A8D7}" presName="parentShp" presStyleLbl="node1" presStyleIdx="0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5498F456-882C-4A96-A3A5-86F7A10EF214}" type="pres">
      <dgm:prSet presAssocID="{742650F8-C41B-4259-9042-11636610A8D7}" presName="childShp" presStyleLbl="bgAccFollowNode1" presStyleIdx="0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1207E7FC-0977-4369-8AA2-7585795BE6BD}" type="pres">
      <dgm:prSet presAssocID="{061560E7-80CD-4493-9018-40000A951010}" presName="spacing" presStyleCnt="0"/>
      <dgm:spPr/>
    </dgm:pt>
    <dgm:pt modelId="{A40CAF91-B382-4772-BBBF-E31F52D8FFAD}" type="pres">
      <dgm:prSet presAssocID="{15F76CD6-2FD5-471E-BEB4-4DFAAE1A851E}" presName="linNode" presStyleCnt="0"/>
      <dgm:spPr/>
    </dgm:pt>
    <dgm:pt modelId="{7D093B8A-FA84-4EB1-AA69-8D93A80C7C0A}" type="pres">
      <dgm:prSet presAssocID="{15F76CD6-2FD5-471E-BEB4-4DFAAE1A851E}" presName="parentShp" presStyleLbl="node1" presStyleIdx="1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5519397-66EF-4C28-A0F1-5D2BB5DBD2D5}" type="pres">
      <dgm:prSet presAssocID="{15F76CD6-2FD5-471E-BEB4-4DFAAE1A851E}" presName="childShp" presStyleLbl="bgAccFollowNode1" presStyleIdx="1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F47481B0-7ECC-4C17-AA27-18D77791CB2B}" type="pres">
      <dgm:prSet presAssocID="{F504F406-B55B-4723-9EAD-9922B28024E5}" presName="spacing" presStyleCnt="0"/>
      <dgm:spPr/>
    </dgm:pt>
    <dgm:pt modelId="{83FBC5B7-02EB-4180-9859-043F63953F69}" type="pres">
      <dgm:prSet presAssocID="{3934CF00-FAB9-4C2B-8546-A6079C3BBCBD}" presName="linNode" presStyleCnt="0"/>
      <dgm:spPr/>
    </dgm:pt>
    <dgm:pt modelId="{4BD8AB6C-6666-4C99-AADE-42F9DCDB4F2A}" type="pres">
      <dgm:prSet presAssocID="{3934CF00-FAB9-4C2B-8546-A6079C3BBCBD}" presName="parentShp" presStyleLbl="node1" presStyleIdx="2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F99AF8F-FF89-4F91-8FE1-F02F58EA41EF}" type="pres">
      <dgm:prSet presAssocID="{3934CF00-FAB9-4C2B-8546-A6079C3BBCBD}" presName="childShp" presStyleLbl="bgAccFollowNode1" presStyleIdx="2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199CB363-F934-4FDA-854A-AAA46C1320F2}" type="pres">
      <dgm:prSet presAssocID="{D23ECF0E-7D92-4A60-AE20-9BF4925296C2}" presName="spacing" presStyleCnt="0"/>
      <dgm:spPr/>
    </dgm:pt>
    <dgm:pt modelId="{3D9998AF-69B9-4306-8D53-96C15B1BA164}" type="pres">
      <dgm:prSet presAssocID="{E3C84FAC-ED10-4595-B7DA-AB8DAA1D8156}" presName="linNode" presStyleCnt="0"/>
      <dgm:spPr/>
    </dgm:pt>
    <dgm:pt modelId="{FC6BCF24-FB35-41F1-A20D-035B727B9A8B}" type="pres">
      <dgm:prSet presAssocID="{E3C84FAC-ED10-4595-B7DA-AB8DAA1D8156}" presName="parentShp" presStyleLbl="node1" presStyleIdx="3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2B221F9-D0D6-4C97-813F-732DA28CD6EE}" type="pres">
      <dgm:prSet presAssocID="{E3C84FAC-ED10-4595-B7DA-AB8DAA1D8156}" presName="childShp" presStyleLbl="bgAccFollowNode1" presStyleIdx="3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CCA2CD73-1937-41C0-9BED-11B40593F45D}" type="pres">
      <dgm:prSet presAssocID="{FECCCCBD-CFFC-41B8-BF3E-E35FB5F40C15}" presName="spacing" presStyleCnt="0"/>
      <dgm:spPr/>
    </dgm:pt>
    <dgm:pt modelId="{ADEDFE0D-1AA3-4361-A71A-9264E93395B5}" type="pres">
      <dgm:prSet presAssocID="{9B786DF0-3818-4AB2-A183-3588419A6CA7}" presName="linNode" presStyleCnt="0"/>
      <dgm:spPr/>
    </dgm:pt>
    <dgm:pt modelId="{701F0001-7C9F-41AD-A308-9BD588945B85}" type="pres">
      <dgm:prSet presAssocID="{9B786DF0-3818-4AB2-A183-3588419A6CA7}" presName="parentShp" presStyleLbl="node1" presStyleIdx="4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189B466-F165-4AE9-AD38-36135D2E4FD7}" type="pres">
      <dgm:prSet presAssocID="{9B786DF0-3818-4AB2-A183-3588419A6CA7}" presName="childShp" presStyleLbl="bgAccFollowNode1" presStyleIdx="4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C6519F80-F1C4-45D0-A334-1BB3D31A58BB}" type="pres">
      <dgm:prSet presAssocID="{B79C9532-B012-41FF-9014-2534369FB6D6}" presName="spacing" presStyleCnt="0"/>
      <dgm:spPr/>
    </dgm:pt>
    <dgm:pt modelId="{C518ED10-7EA6-4E37-BF94-8CD77E5281BB}" type="pres">
      <dgm:prSet presAssocID="{ABE0701F-2674-4393-B3D0-DF560FF87337}" presName="linNode" presStyleCnt="0"/>
      <dgm:spPr/>
    </dgm:pt>
    <dgm:pt modelId="{089E3814-CB4B-4FD0-AE68-35B260E66EA6}" type="pres">
      <dgm:prSet presAssocID="{ABE0701F-2674-4393-B3D0-DF560FF87337}" presName="parentShp" presStyleLbl="node1" presStyleIdx="5" presStyleCnt="7" custScaleX="54348" custScaleY="6550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60A49E1-5B7B-4CB0-B2ED-61037BAE112D}" type="pres">
      <dgm:prSet presAssocID="{ABE0701F-2674-4393-B3D0-DF560FF87337}" presName="childShp" presStyleLbl="bgAccFollowNode1" presStyleIdx="5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F323420F-4CE5-4CFC-8419-1371FA46940C}" type="pres">
      <dgm:prSet presAssocID="{59B82201-DE95-41BE-8E40-EE84099BD177}" presName="spacing" presStyleCnt="0"/>
      <dgm:spPr/>
    </dgm:pt>
    <dgm:pt modelId="{558A4CA6-A4EF-4293-8849-E7975A2F45AE}" type="pres">
      <dgm:prSet presAssocID="{8F209565-627B-4B0C-9987-BFB154C6F2A5}" presName="linNode" presStyleCnt="0"/>
      <dgm:spPr/>
    </dgm:pt>
    <dgm:pt modelId="{7FEEFC9A-F9E1-48AC-8618-F5B4C859BFB4}" type="pres">
      <dgm:prSet presAssocID="{8F209565-627B-4B0C-9987-BFB154C6F2A5}" presName="parentShp" presStyleLbl="node1" presStyleIdx="6" presStyleCnt="7" custScaleX="59783" custScaleY="72052" custLinFactNeighborX="-362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0432E20-DDD0-40AC-95EE-8DB32F01194A}" type="pres">
      <dgm:prSet presAssocID="{8F209565-627B-4B0C-9987-BFB154C6F2A5}" presName="childShp" presStyleLbl="bgAccFollowNode1" presStyleIdx="6" presStyleCnt="7" custScaleX="59420" custLinFactNeighborX="-5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</dgm:ptLst>
  <dgm:cxnLst>
    <dgm:cxn modelId="{B76C52AA-71FE-40E3-A7FC-59CFC2AF6597}" type="presOf" srcId="{ABE0701F-2674-4393-B3D0-DF560FF87337}" destId="{089E3814-CB4B-4FD0-AE68-35B260E66EA6}" srcOrd="0" destOrd="0" presId="urn:microsoft.com/office/officeart/2005/8/layout/vList6"/>
    <dgm:cxn modelId="{BACB438F-B818-4F4A-9D6A-DDF8A982816D}" srcId="{15F76CD6-2FD5-471E-BEB4-4DFAAE1A851E}" destId="{28F3D602-3D6D-4024-8478-E134968EA595}" srcOrd="0" destOrd="0" parTransId="{06A3BDBB-49E2-4E59-9277-2D736264417C}" sibTransId="{B473B8E1-7254-4029-90FE-FB82A23036CA}"/>
    <dgm:cxn modelId="{ED9A1FE6-2E3F-496D-804B-289157E56E52}" srcId="{56E87315-E06D-468A-BB6D-E9C340870A13}" destId="{ABE0701F-2674-4393-B3D0-DF560FF87337}" srcOrd="5" destOrd="0" parTransId="{F8805CE0-3300-4F73-A1F8-EAAC9DF9596C}" sibTransId="{59B82201-DE95-41BE-8E40-EE84099BD177}"/>
    <dgm:cxn modelId="{CDB7D280-C6AE-45D5-9AC9-616D4CA3B97A}" type="presOf" srcId="{8F209565-627B-4B0C-9987-BFB154C6F2A5}" destId="{7FEEFC9A-F9E1-48AC-8618-F5B4C859BFB4}" srcOrd="0" destOrd="0" presId="urn:microsoft.com/office/officeart/2005/8/layout/vList6"/>
    <dgm:cxn modelId="{EFFF1379-82A5-497D-AA4E-F2CB0B608175}" srcId="{56E87315-E06D-468A-BB6D-E9C340870A13}" destId="{15F76CD6-2FD5-471E-BEB4-4DFAAE1A851E}" srcOrd="1" destOrd="0" parTransId="{12F4D4FD-7E0F-462D-89F0-9C24D427B814}" sibTransId="{F504F406-B55B-4723-9EAD-9922B28024E5}"/>
    <dgm:cxn modelId="{2EA6EF87-3F81-4270-85BF-F5F3135C2C97}" type="presOf" srcId="{3934CF00-FAB9-4C2B-8546-A6079C3BBCBD}" destId="{4BD8AB6C-6666-4C99-AADE-42F9DCDB4F2A}" srcOrd="0" destOrd="0" presId="urn:microsoft.com/office/officeart/2005/8/layout/vList6"/>
    <dgm:cxn modelId="{DE039996-0D14-4078-9720-B7192AE77D52}" type="presOf" srcId="{742650F8-C41B-4259-9042-11636610A8D7}" destId="{04097B33-3C5A-412E-9A89-31D905C28C22}" srcOrd="0" destOrd="0" presId="urn:microsoft.com/office/officeart/2005/8/layout/vList6"/>
    <dgm:cxn modelId="{EF26ED42-1755-477E-A4BB-0885E11D38DC}" srcId="{9B786DF0-3818-4AB2-A183-3588419A6CA7}" destId="{127F885E-4D75-423D-9D25-39ABFED75B2E}" srcOrd="0" destOrd="0" parTransId="{1DA81F41-92E5-40A1-91E6-AF9212927FC9}" sibTransId="{252BD0B0-CA23-43D2-9F57-8569AB5AB13F}"/>
    <dgm:cxn modelId="{9FBAD7A8-B004-4C03-A58D-4ECCE8A3D9BF}" srcId="{ABE0701F-2674-4393-B3D0-DF560FF87337}" destId="{67F1965B-E1F3-428A-86B5-946C03FDC764}" srcOrd="0" destOrd="0" parTransId="{124A0015-7CB5-4551-95F5-550C4A15F254}" sibTransId="{CB4F827A-01C4-484D-8EB7-354DAB9A3784}"/>
    <dgm:cxn modelId="{87F4F063-7719-4E50-9697-58547D6C6447}" type="presOf" srcId="{C0567E48-9F00-44D4-80DC-10666103E5F9}" destId="{5498F456-882C-4A96-A3A5-86F7A10EF214}" srcOrd="0" destOrd="0" presId="urn:microsoft.com/office/officeart/2005/8/layout/vList6"/>
    <dgm:cxn modelId="{3459F418-454D-4998-B5C3-216C32834C77}" type="presOf" srcId="{15F76CD6-2FD5-471E-BEB4-4DFAAE1A851E}" destId="{7D093B8A-FA84-4EB1-AA69-8D93A80C7C0A}" srcOrd="0" destOrd="0" presId="urn:microsoft.com/office/officeart/2005/8/layout/vList6"/>
    <dgm:cxn modelId="{3B5CFEB1-ADAF-4675-A4E2-A5EA71F62964}" type="presOf" srcId="{9B786DF0-3818-4AB2-A183-3588419A6CA7}" destId="{701F0001-7C9F-41AD-A308-9BD588945B85}" srcOrd="0" destOrd="0" presId="urn:microsoft.com/office/officeart/2005/8/layout/vList6"/>
    <dgm:cxn modelId="{18089D1D-8930-47E4-B95E-91ABF37E415C}" type="presOf" srcId="{47E5BD62-C407-4CB0-8ECC-A8DDAD86202B}" destId="{9F99AF8F-FF89-4F91-8FE1-F02F58EA41EF}" srcOrd="0" destOrd="0" presId="urn:microsoft.com/office/officeart/2005/8/layout/vList6"/>
    <dgm:cxn modelId="{5B2717B6-EE07-4562-9072-C2C922112C7C}" type="presOf" srcId="{56E87315-E06D-468A-BB6D-E9C340870A13}" destId="{826620A8-C8AC-486D-AEDB-C5D3C29F9076}" srcOrd="0" destOrd="0" presId="urn:microsoft.com/office/officeart/2005/8/layout/vList6"/>
    <dgm:cxn modelId="{65B672A5-AB38-418D-B81F-EB02C30A6911}" srcId="{56E87315-E06D-468A-BB6D-E9C340870A13}" destId="{8F209565-627B-4B0C-9987-BFB154C6F2A5}" srcOrd="6" destOrd="0" parTransId="{B9B4D540-AA40-449B-82D1-5B805210B4C8}" sibTransId="{56F2C170-3A93-4777-B176-1AF2DFDB178A}"/>
    <dgm:cxn modelId="{B1492685-67C4-4F0B-B76C-E651C452012C}" srcId="{56E87315-E06D-468A-BB6D-E9C340870A13}" destId="{742650F8-C41B-4259-9042-11636610A8D7}" srcOrd="0" destOrd="0" parTransId="{E666C58E-1E85-48D9-A58D-9A1B44880160}" sibTransId="{061560E7-80CD-4493-9018-40000A951010}"/>
    <dgm:cxn modelId="{B8A38CFF-CC32-42DE-AD5A-8C5A71E80ADB}" type="presOf" srcId="{C960BBBC-D5C5-4D5B-A95D-E4E14151DC7E}" destId="{D0432E20-DDD0-40AC-95EE-8DB32F01194A}" srcOrd="0" destOrd="0" presId="urn:microsoft.com/office/officeart/2005/8/layout/vList6"/>
    <dgm:cxn modelId="{DA6F3D87-61FD-4619-B8F0-B3DA3DAE8E77}" srcId="{56E87315-E06D-468A-BB6D-E9C340870A13}" destId="{E3C84FAC-ED10-4595-B7DA-AB8DAA1D8156}" srcOrd="3" destOrd="0" parTransId="{6FC816E7-D4C2-477A-8C6E-8836F10B3225}" sibTransId="{FECCCCBD-CFFC-41B8-BF3E-E35FB5F40C15}"/>
    <dgm:cxn modelId="{0B98BB44-2DE2-4B8E-8075-85F94026DAB4}" type="presOf" srcId="{B9A1DD98-3E7E-4FDA-9372-ECEDF835A283}" destId="{72B221F9-D0D6-4C97-813F-732DA28CD6EE}" srcOrd="0" destOrd="0" presId="urn:microsoft.com/office/officeart/2005/8/layout/vList6"/>
    <dgm:cxn modelId="{675FA7A5-0A03-474F-9FA3-35DC81323C12}" srcId="{E3C84FAC-ED10-4595-B7DA-AB8DAA1D8156}" destId="{B9A1DD98-3E7E-4FDA-9372-ECEDF835A283}" srcOrd="0" destOrd="0" parTransId="{FB395448-C6A7-4598-9493-14E7B8EB32A4}" sibTransId="{8249A4E6-E96F-4D41-BB12-A5396DAD79CC}"/>
    <dgm:cxn modelId="{09D7E7A8-C418-46C0-A0EB-677378EE2A04}" srcId="{56E87315-E06D-468A-BB6D-E9C340870A13}" destId="{3934CF00-FAB9-4C2B-8546-A6079C3BBCBD}" srcOrd="2" destOrd="0" parTransId="{0D26F2A0-8E38-45EC-9E37-0B792BCC5D0F}" sibTransId="{D23ECF0E-7D92-4A60-AE20-9BF4925296C2}"/>
    <dgm:cxn modelId="{0643AE2B-10BB-4D96-9FDD-94CE04B3161C}" type="presOf" srcId="{E3C84FAC-ED10-4595-B7DA-AB8DAA1D8156}" destId="{FC6BCF24-FB35-41F1-A20D-035B727B9A8B}" srcOrd="0" destOrd="0" presId="urn:microsoft.com/office/officeart/2005/8/layout/vList6"/>
    <dgm:cxn modelId="{CDFF40C2-9FAC-4656-93F3-878898BA3C35}" srcId="{742650F8-C41B-4259-9042-11636610A8D7}" destId="{C0567E48-9F00-44D4-80DC-10666103E5F9}" srcOrd="0" destOrd="0" parTransId="{6CF7C923-B84D-44DA-BDE0-DF91F1DBE60D}" sibTransId="{49FBC685-0E98-41C7-9F7C-BA17B9E39290}"/>
    <dgm:cxn modelId="{B1CAB7C8-BFA6-47BE-B88B-88AACD5636A6}" srcId="{56E87315-E06D-468A-BB6D-E9C340870A13}" destId="{9B786DF0-3818-4AB2-A183-3588419A6CA7}" srcOrd="4" destOrd="0" parTransId="{BF8389EA-F9A8-46B9-AC18-37813DD22989}" sibTransId="{B79C9532-B012-41FF-9014-2534369FB6D6}"/>
    <dgm:cxn modelId="{0C151C0A-BCF3-483B-98E0-F75A1E185BCA}" srcId="{8F209565-627B-4B0C-9987-BFB154C6F2A5}" destId="{C960BBBC-D5C5-4D5B-A95D-E4E14151DC7E}" srcOrd="0" destOrd="0" parTransId="{A4DDA48F-A74F-4F11-968F-04811FB47901}" sibTransId="{E60FC991-E891-4AF7-83B4-866685D56C51}"/>
    <dgm:cxn modelId="{4BE4A27E-6474-49F0-A896-56E5246EF159}" type="presOf" srcId="{28F3D602-3D6D-4024-8478-E134968EA595}" destId="{25519397-66EF-4C28-A0F1-5D2BB5DBD2D5}" srcOrd="0" destOrd="0" presId="urn:microsoft.com/office/officeart/2005/8/layout/vList6"/>
    <dgm:cxn modelId="{E8E5613D-7FA6-4B83-B4E5-8AF08711CE0E}" type="presOf" srcId="{127F885E-4D75-423D-9D25-39ABFED75B2E}" destId="{7189B466-F165-4AE9-AD38-36135D2E4FD7}" srcOrd="0" destOrd="0" presId="urn:microsoft.com/office/officeart/2005/8/layout/vList6"/>
    <dgm:cxn modelId="{0DC67546-7FFC-4398-B67C-70946883A097}" type="presOf" srcId="{67F1965B-E1F3-428A-86B5-946C03FDC764}" destId="{A60A49E1-5B7B-4CB0-B2ED-61037BAE112D}" srcOrd="0" destOrd="0" presId="urn:microsoft.com/office/officeart/2005/8/layout/vList6"/>
    <dgm:cxn modelId="{E22223C0-DA42-4873-862F-9AF78CB55964}" srcId="{3934CF00-FAB9-4C2B-8546-A6079C3BBCBD}" destId="{47E5BD62-C407-4CB0-8ECC-A8DDAD86202B}" srcOrd="0" destOrd="0" parTransId="{FF936D4E-080E-4DCC-AD42-DF7AC995BEE4}" sibTransId="{C4E97FE8-DF98-4DB6-938F-CDC165DF4936}"/>
    <dgm:cxn modelId="{3E7B7648-4D71-4D03-A4DA-813969A99FA4}" type="presParOf" srcId="{826620A8-C8AC-486D-AEDB-C5D3C29F9076}" destId="{5E06A6B8-84F3-4600-8D54-F83DBF85B1FC}" srcOrd="0" destOrd="0" presId="urn:microsoft.com/office/officeart/2005/8/layout/vList6"/>
    <dgm:cxn modelId="{789C383C-4BAE-4B17-917D-9ED1DBE3FDB9}" type="presParOf" srcId="{5E06A6B8-84F3-4600-8D54-F83DBF85B1FC}" destId="{04097B33-3C5A-412E-9A89-31D905C28C22}" srcOrd="0" destOrd="0" presId="urn:microsoft.com/office/officeart/2005/8/layout/vList6"/>
    <dgm:cxn modelId="{E5E59857-134B-4277-9BAF-35F85401187D}" type="presParOf" srcId="{5E06A6B8-84F3-4600-8D54-F83DBF85B1FC}" destId="{5498F456-882C-4A96-A3A5-86F7A10EF214}" srcOrd="1" destOrd="0" presId="urn:microsoft.com/office/officeart/2005/8/layout/vList6"/>
    <dgm:cxn modelId="{0403B16A-58A9-4DD8-A568-A925D0CEE2EE}" type="presParOf" srcId="{826620A8-C8AC-486D-AEDB-C5D3C29F9076}" destId="{1207E7FC-0977-4369-8AA2-7585795BE6BD}" srcOrd="1" destOrd="0" presId="urn:microsoft.com/office/officeart/2005/8/layout/vList6"/>
    <dgm:cxn modelId="{04B97BF6-051F-4F22-B6BA-463A49205C8E}" type="presParOf" srcId="{826620A8-C8AC-486D-AEDB-C5D3C29F9076}" destId="{A40CAF91-B382-4772-BBBF-E31F52D8FFAD}" srcOrd="2" destOrd="0" presId="urn:microsoft.com/office/officeart/2005/8/layout/vList6"/>
    <dgm:cxn modelId="{2FD19F4A-35FB-45AE-9981-17D9B43C4F2B}" type="presParOf" srcId="{A40CAF91-B382-4772-BBBF-E31F52D8FFAD}" destId="{7D093B8A-FA84-4EB1-AA69-8D93A80C7C0A}" srcOrd="0" destOrd="0" presId="urn:microsoft.com/office/officeart/2005/8/layout/vList6"/>
    <dgm:cxn modelId="{62E9F4E2-4D3F-4C34-A54D-A15EB6E9CB94}" type="presParOf" srcId="{A40CAF91-B382-4772-BBBF-E31F52D8FFAD}" destId="{25519397-66EF-4C28-A0F1-5D2BB5DBD2D5}" srcOrd="1" destOrd="0" presId="urn:microsoft.com/office/officeart/2005/8/layout/vList6"/>
    <dgm:cxn modelId="{4DDEF4F3-C152-40CB-913E-5511B5D35FE5}" type="presParOf" srcId="{826620A8-C8AC-486D-AEDB-C5D3C29F9076}" destId="{F47481B0-7ECC-4C17-AA27-18D77791CB2B}" srcOrd="3" destOrd="0" presId="urn:microsoft.com/office/officeart/2005/8/layout/vList6"/>
    <dgm:cxn modelId="{A49E487C-74D0-4A4C-A4B9-8996E6C718B1}" type="presParOf" srcId="{826620A8-C8AC-486D-AEDB-C5D3C29F9076}" destId="{83FBC5B7-02EB-4180-9859-043F63953F69}" srcOrd="4" destOrd="0" presId="urn:microsoft.com/office/officeart/2005/8/layout/vList6"/>
    <dgm:cxn modelId="{0F635411-8C69-4137-88AE-F929A8B47111}" type="presParOf" srcId="{83FBC5B7-02EB-4180-9859-043F63953F69}" destId="{4BD8AB6C-6666-4C99-AADE-42F9DCDB4F2A}" srcOrd="0" destOrd="0" presId="urn:microsoft.com/office/officeart/2005/8/layout/vList6"/>
    <dgm:cxn modelId="{D9465D91-61AD-4735-B22C-3103BB749AD3}" type="presParOf" srcId="{83FBC5B7-02EB-4180-9859-043F63953F69}" destId="{9F99AF8F-FF89-4F91-8FE1-F02F58EA41EF}" srcOrd="1" destOrd="0" presId="urn:microsoft.com/office/officeart/2005/8/layout/vList6"/>
    <dgm:cxn modelId="{D6DF4291-088C-4704-A6F3-796E8D35F123}" type="presParOf" srcId="{826620A8-C8AC-486D-AEDB-C5D3C29F9076}" destId="{199CB363-F934-4FDA-854A-AAA46C1320F2}" srcOrd="5" destOrd="0" presId="urn:microsoft.com/office/officeart/2005/8/layout/vList6"/>
    <dgm:cxn modelId="{B6A8870E-CD49-4514-9156-08575675A65D}" type="presParOf" srcId="{826620A8-C8AC-486D-AEDB-C5D3C29F9076}" destId="{3D9998AF-69B9-4306-8D53-96C15B1BA164}" srcOrd="6" destOrd="0" presId="urn:microsoft.com/office/officeart/2005/8/layout/vList6"/>
    <dgm:cxn modelId="{03D46BA3-10C4-4A42-A77B-7D713414E5D7}" type="presParOf" srcId="{3D9998AF-69B9-4306-8D53-96C15B1BA164}" destId="{FC6BCF24-FB35-41F1-A20D-035B727B9A8B}" srcOrd="0" destOrd="0" presId="urn:microsoft.com/office/officeart/2005/8/layout/vList6"/>
    <dgm:cxn modelId="{DA682FE4-5B4E-42A5-BA8A-AD1D7A19EF9F}" type="presParOf" srcId="{3D9998AF-69B9-4306-8D53-96C15B1BA164}" destId="{72B221F9-D0D6-4C97-813F-732DA28CD6EE}" srcOrd="1" destOrd="0" presId="urn:microsoft.com/office/officeart/2005/8/layout/vList6"/>
    <dgm:cxn modelId="{8F8B1EC5-6AEE-492A-9490-8FD0450C3EE8}" type="presParOf" srcId="{826620A8-C8AC-486D-AEDB-C5D3C29F9076}" destId="{CCA2CD73-1937-41C0-9BED-11B40593F45D}" srcOrd="7" destOrd="0" presId="urn:microsoft.com/office/officeart/2005/8/layout/vList6"/>
    <dgm:cxn modelId="{660415AF-FA73-4D65-BC1D-62DA8C68754F}" type="presParOf" srcId="{826620A8-C8AC-486D-AEDB-C5D3C29F9076}" destId="{ADEDFE0D-1AA3-4361-A71A-9264E93395B5}" srcOrd="8" destOrd="0" presId="urn:microsoft.com/office/officeart/2005/8/layout/vList6"/>
    <dgm:cxn modelId="{FC7F2E07-C50A-4292-B52C-3B26D320FF87}" type="presParOf" srcId="{ADEDFE0D-1AA3-4361-A71A-9264E93395B5}" destId="{701F0001-7C9F-41AD-A308-9BD588945B85}" srcOrd="0" destOrd="0" presId="urn:microsoft.com/office/officeart/2005/8/layout/vList6"/>
    <dgm:cxn modelId="{01329C29-E387-4175-979F-C2CA398F0D66}" type="presParOf" srcId="{ADEDFE0D-1AA3-4361-A71A-9264E93395B5}" destId="{7189B466-F165-4AE9-AD38-36135D2E4FD7}" srcOrd="1" destOrd="0" presId="urn:microsoft.com/office/officeart/2005/8/layout/vList6"/>
    <dgm:cxn modelId="{C58FB096-ED22-4736-9359-A37B554B3B0B}" type="presParOf" srcId="{826620A8-C8AC-486D-AEDB-C5D3C29F9076}" destId="{C6519F80-F1C4-45D0-A334-1BB3D31A58BB}" srcOrd="9" destOrd="0" presId="urn:microsoft.com/office/officeart/2005/8/layout/vList6"/>
    <dgm:cxn modelId="{577FA981-5486-43F5-BD53-768818A7AD1A}" type="presParOf" srcId="{826620A8-C8AC-486D-AEDB-C5D3C29F9076}" destId="{C518ED10-7EA6-4E37-BF94-8CD77E5281BB}" srcOrd="10" destOrd="0" presId="urn:microsoft.com/office/officeart/2005/8/layout/vList6"/>
    <dgm:cxn modelId="{47803CC6-8731-4CAD-9D7C-CB5D4DC7A97E}" type="presParOf" srcId="{C518ED10-7EA6-4E37-BF94-8CD77E5281BB}" destId="{089E3814-CB4B-4FD0-AE68-35B260E66EA6}" srcOrd="0" destOrd="0" presId="urn:microsoft.com/office/officeart/2005/8/layout/vList6"/>
    <dgm:cxn modelId="{66DCB0DA-6B48-4706-A466-D2102487E8A7}" type="presParOf" srcId="{C518ED10-7EA6-4E37-BF94-8CD77E5281BB}" destId="{A60A49E1-5B7B-4CB0-B2ED-61037BAE112D}" srcOrd="1" destOrd="0" presId="urn:microsoft.com/office/officeart/2005/8/layout/vList6"/>
    <dgm:cxn modelId="{A7CB2E85-03B6-4379-8B5A-879077910A10}" type="presParOf" srcId="{826620A8-C8AC-486D-AEDB-C5D3C29F9076}" destId="{F323420F-4CE5-4CFC-8419-1371FA46940C}" srcOrd="11" destOrd="0" presId="urn:microsoft.com/office/officeart/2005/8/layout/vList6"/>
    <dgm:cxn modelId="{0A662AA4-D6F6-4156-9767-3BB4577A76D5}" type="presParOf" srcId="{826620A8-C8AC-486D-AEDB-C5D3C29F9076}" destId="{558A4CA6-A4EF-4293-8849-E7975A2F45AE}" srcOrd="12" destOrd="0" presId="urn:microsoft.com/office/officeart/2005/8/layout/vList6"/>
    <dgm:cxn modelId="{2753554D-8D09-4918-8C95-3CE1A92A4538}" type="presParOf" srcId="{558A4CA6-A4EF-4293-8849-E7975A2F45AE}" destId="{7FEEFC9A-F9E1-48AC-8618-F5B4C859BFB4}" srcOrd="0" destOrd="0" presId="urn:microsoft.com/office/officeart/2005/8/layout/vList6"/>
    <dgm:cxn modelId="{1DBCB550-94BC-45F8-807A-43CB8548BF9E}" type="presParOf" srcId="{558A4CA6-A4EF-4293-8849-E7975A2F45AE}" destId="{D0432E20-DDD0-40AC-95EE-8DB32F0119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EC7D-CE1D-4BBC-AF23-30855976174D}">
      <dsp:nvSpPr>
        <dsp:cNvPr id="0" name=""/>
        <dsp:cNvSpPr/>
      </dsp:nvSpPr>
      <dsp:spPr>
        <a:xfrm rot="3568681">
          <a:off x="2339161" y="4245745"/>
          <a:ext cx="1151453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151453" y="244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8ED6F-B0C1-46BF-80BE-D5D931CEAFBB}">
      <dsp:nvSpPr>
        <dsp:cNvPr id="0" name=""/>
        <dsp:cNvSpPr/>
      </dsp:nvSpPr>
      <dsp:spPr>
        <a:xfrm rot="1312190">
          <a:off x="2911346" y="3435418"/>
          <a:ext cx="799199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799199" y="244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F2629-316D-4044-A1D5-06D5EE208F56}">
      <dsp:nvSpPr>
        <dsp:cNvPr id="0" name=""/>
        <dsp:cNvSpPr/>
      </dsp:nvSpPr>
      <dsp:spPr>
        <a:xfrm rot="20287810">
          <a:off x="2911346" y="2516506"/>
          <a:ext cx="799199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799199" y="244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63F2-34B3-43B3-89CE-A2A77D419FDA}">
      <dsp:nvSpPr>
        <dsp:cNvPr id="0" name=""/>
        <dsp:cNvSpPr/>
      </dsp:nvSpPr>
      <dsp:spPr>
        <a:xfrm rot="17917750">
          <a:off x="2297645" y="1711670"/>
          <a:ext cx="1117550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117550" y="244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C5466-7E9C-411C-86B9-B1B17D5F7CB8}">
      <dsp:nvSpPr>
        <dsp:cNvPr id="0" name=""/>
        <dsp:cNvSpPr/>
      </dsp:nvSpPr>
      <dsp:spPr>
        <a:xfrm>
          <a:off x="1060796" y="1894920"/>
          <a:ext cx="2210950" cy="2210950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2AC1D-1880-48F8-86CF-BF99D5E83AFB}">
      <dsp:nvSpPr>
        <dsp:cNvPr id="0" name=""/>
        <dsp:cNvSpPr/>
      </dsp:nvSpPr>
      <dsp:spPr>
        <a:xfrm>
          <a:off x="2778672" y="168"/>
          <a:ext cx="1326570" cy="13265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Круг</a:t>
          </a:r>
          <a:endParaRPr lang="ru-RU" sz="1900" kern="1200" dirty="0"/>
        </a:p>
      </dsp:txBody>
      <dsp:txXfrm>
        <a:off x="2972944" y="194440"/>
        <a:ext cx="938026" cy="938026"/>
      </dsp:txXfrm>
    </dsp:sp>
    <dsp:sp modelId="{F894BA39-FADF-43F6-8105-0A683A2AA07E}">
      <dsp:nvSpPr>
        <dsp:cNvPr id="0" name=""/>
        <dsp:cNvSpPr/>
      </dsp:nvSpPr>
      <dsp:spPr>
        <a:xfrm>
          <a:off x="4237899" y="168"/>
          <a:ext cx="1989855" cy="13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Символ вечности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37899" y="168"/>
        <a:ext cx="1989855" cy="1326570"/>
      </dsp:txXfrm>
    </dsp:sp>
    <dsp:sp modelId="{D8F4A654-CD5F-4C07-975F-C9B530217F96}">
      <dsp:nvSpPr>
        <dsp:cNvPr id="0" name=""/>
        <dsp:cNvSpPr/>
      </dsp:nvSpPr>
      <dsp:spPr>
        <a:xfrm>
          <a:off x="3634052" y="1481730"/>
          <a:ext cx="1326570" cy="13265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Звезда</a:t>
          </a:r>
          <a:endParaRPr lang="ru-RU" sz="1900" kern="1200" dirty="0"/>
        </a:p>
      </dsp:txBody>
      <dsp:txXfrm>
        <a:off x="3828324" y="1676002"/>
        <a:ext cx="938026" cy="938026"/>
      </dsp:txXfrm>
    </dsp:sp>
    <dsp:sp modelId="{F35C38A9-A230-4EBA-9B7C-6B101B15A887}">
      <dsp:nvSpPr>
        <dsp:cNvPr id="0" name=""/>
        <dsp:cNvSpPr/>
      </dsp:nvSpPr>
      <dsp:spPr>
        <a:xfrm>
          <a:off x="5093280" y="1481730"/>
          <a:ext cx="1989855" cy="13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Вифлеемская звезда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93280" y="1481730"/>
        <a:ext cx="1989855" cy="1326570"/>
      </dsp:txXfrm>
    </dsp:sp>
    <dsp:sp modelId="{A548A608-3ABD-437B-8367-0069FDC20ABC}">
      <dsp:nvSpPr>
        <dsp:cNvPr id="0" name=""/>
        <dsp:cNvSpPr/>
      </dsp:nvSpPr>
      <dsp:spPr>
        <a:xfrm>
          <a:off x="3634052" y="3192491"/>
          <a:ext cx="1326570" cy="13265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Корабль</a:t>
          </a:r>
          <a:endParaRPr lang="ru-RU" sz="1900" kern="1200" dirty="0"/>
        </a:p>
      </dsp:txBody>
      <dsp:txXfrm>
        <a:off x="3828324" y="3386763"/>
        <a:ext cx="938026" cy="938026"/>
      </dsp:txXfrm>
    </dsp:sp>
    <dsp:sp modelId="{B83D882F-2BBE-4BBD-A4F3-A9BF16A19FD5}">
      <dsp:nvSpPr>
        <dsp:cNvPr id="0" name=""/>
        <dsp:cNvSpPr/>
      </dsp:nvSpPr>
      <dsp:spPr>
        <a:xfrm>
          <a:off x="5093280" y="3192491"/>
          <a:ext cx="1989855" cy="13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Ковчег, корабль спасения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93280" y="3192491"/>
        <a:ext cx="1989855" cy="1326570"/>
      </dsp:txXfrm>
    </dsp:sp>
    <dsp:sp modelId="{2A581E8A-B6F2-4152-B40F-521C51C005FD}">
      <dsp:nvSpPr>
        <dsp:cNvPr id="0" name=""/>
        <dsp:cNvSpPr/>
      </dsp:nvSpPr>
      <dsp:spPr>
        <a:xfrm>
          <a:off x="2880858" y="4674221"/>
          <a:ext cx="1326570" cy="13265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Крест </a:t>
          </a:r>
          <a:endParaRPr lang="ru-RU" sz="1900" kern="1200" dirty="0"/>
        </a:p>
      </dsp:txBody>
      <dsp:txXfrm>
        <a:off x="3075130" y="4868493"/>
        <a:ext cx="938026" cy="938026"/>
      </dsp:txXfrm>
    </dsp:sp>
    <dsp:sp modelId="{71F281AD-051A-42E7-B4E9-4FF7466A5F1F}">
      <dsp:nvSpPr>
        <dsp:cNvPr id="0" name=""/>
        <dsp:cNvSpPr/>
      </dsp:nvSpPr>
      <dsp:spPr>
        <a:xfrm>
          <a:off x="4340085" y="4674221"/>
          <a:ext cx="1989855" cy="13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Орудие победы над смертью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40085" y="4674221"/>
        <a:ext cx="1989855" cy="132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8F456-882C-4A96-A3A5-86F7A10EF214}">
      <dsp:nvSpPr>
        <dsp:cNvPr id="0" name=""/>
        <dsp:cNvSpPr/>
      </dsp:nvSpPr>
      <dsp:spPr>
        <a:xfrm>
          <a:off x="1893117" y="4018"/>
          <a:ext cx="2928943" cy="600525"/>
        </a:xfrm>
        <a:prstGeom prst="flowChartPunchedTap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Иисус Христос</a:t>
          </a:r>
          <a:endParaRPr lang="ru-RU" sz="1800" kern="1200" dirty="0"/>
        </a:p>
      </dsp:txBody>
      <dsp:txXfrm>
        <a:off x="1893117" y="124123"/>
        <a:ext cx="2928943" cy="360315"/>
      </dsp:txXfrm>
    </dsp:sp>
    <dsp:sp modelId="{04097B33-3C5A-412E-9A89-31D905C28C22}">
      <dsp:nvSpPr>
        <dsp:cNvPr id="0" name=""/>
        <dsp:cNvSpPr/>
      </dsp:nvSpPr>
      <dsp:spPr>
        <a:xfrm>
          <a:off x="0" y="107603"/>
          <a:ext cx="1785955" cy="3933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Один</a:t>
          </a:r>
          <a:endParaRPr lang="ru-RU" sz="2400" kern="1200" dirty="0"/>
        </a:p>
      </dsp:txBody>
      <dsp:txXfrm>
        <a:off x="196678" y="107603"/>
        <a:ext cx="1392599" cy="393356"/>
      </dsp:txXfrm>
    </dsp:sp>
    <dsp:sp modelId="{25519397-66EF-4C28-A0F1-5D2BB5DBD2D5}">
      <dsp:nvSpPr>
        <dsp:cNvPr id="0" name=""/>
        <dsp:cNvSpPr/>
      </dsp:nvSpPr>
      <dsp:spPr>
        <a:xfrm>
          <a:off x="1893117" y="664596"/>
          <a:ext cx="2928943" cy="600525"/>
        </a:xfrm>
        <a:prstGeom prst="flowChartPunchedTap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Два естества у Господа И.Х.</a:t>
          </a:r>
          <a:endParaRPr lang="ru-RU" sz="1800" kern="1200" dirty="0"/>
        </a:p>
      </dsp:txBody>
      <dsp:txXfrm>
        <a:off x="1893117" y="784701"/>
        <a:ext cx="2928943" cy="360315"/>
      </dsp:txXfrm>
    </dsp:sp>
    <dsp:sp modelId="{7D093B8A-FA84-4EB1-AA69-8D93A80C7C0A}">
      <dsp:nvSpPr>
        <dsp:cNvPr id="0" name=""/>
        <dsp:cNvSpPr/>
      </dsp:nvSpPr>
      <dsp:spPr>
        <a:xfrm>
          <a:off x="0" y="768181"/>
          <a:ext cx="1785955" cy="3933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Две</a:t>
          </a:r>
          <a:endParaRPr lang="ru-RU" sz="2400" kern="1200" dirty="0"/>
        </a:p>
      </dsp:txBody>
      <dsp:txXfrm>
        <a:off x="196678" y="768181"/>
        <a:ext cx="1392599" cy="393356"/>
      </dsp:txXfrm>
    </dsp:sp>
    <dsp:sp modelId="{9F99AF8F-FF89-4F91-8FE1-F02F58EA41EF}">
      <dsp:nvSpPr>
        <dsp:cNvPr id="0" name=""/>
        <dsp:cNvSpPr/>
      </dsp:nvSpPr>
      <dsp:spPr>
        <a:xfrm>
          <a:off x="1893117" y="1325174"/>
          <a:ext cx="2928943" cy="600525"/>
        </a:xfrm>
        <a:prstGeom prst="flowChartPunchedTap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Св. Троица</a:t>
          </a:r>
          <a:endParaRPr lang="ru-RU" sz="1800" kern="1200" dirty="0"/>
        </a:p>
      </dsp:txBody>
      <dsp:txXfrm>
        <a:off x="1893117" y="1445279"/>
        <a:ext cx="2928943" cy="360315"/>
      </dsp:txXfrm>
    </dsp:sp>
    <dsp:sp modelId="{4BD8AB6C-6666-4C99-AADE-42F9DCDB4F2A}">
      <dsp:nvSpPr>
        <dsp:cNvPr id="0" name=""/>
        <dsp:cNvSpPr/>
      </dsp:nvSpPr>
      <dsp:spPr>
        <a:xfrm>
          <a:off x="0" y="1428759"/>
          <a:ext cx="1785955" cy="39335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Три</a:t>
          </a:r>
          <a:endParaRPr lang="ru-RU" sz="2400" kern="1200" dirty="0"/>
        </a:p>
      </dsp:txBody>
      <dsp:txXfrm>
        <a:off x="196678" y="1428759"/>
        <a:ext cx="1392599" cy="393356"/>
      </dsp:txXfrm>
    </dsp:sp>
    <dsp:sp modelId="{72B221F9-D0D6-4C97-813F-732DA28CD6EE}">
      <dsp:nvSpPr>
        <dsp:cNvPr id="0" name=""/>
        <dsp:cNvSpPr/>
      </dsp:nvSpPr>
      <dsp:spPr>
        <a:xfrm>
          <a:off x="1893117" y="1985753"/>
          <a:ext cx="2928943" cy="600525"/>
        </a:xfrm>
        <a:prstGeom prst="flowChartPunchedTap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Христос и 4 Евангелиста</a:t>
          </a:r>
          <a:endParaRPr lang="ru-RU" sz="1800" kern="1200" dirty="0"/>
        </a:p>
      </dsp:txBody>
      <dsp:txXfrm>
        <a:off x="1893117" y="2105858"/>
        <a:ext cx="2928943" cy="360315"/>
      </dsp:txXfrm>
    </dsp:sp>
    <dsp:sp modelId="{FC6BCF24-FB35-41F1-A20D-035B727B9A8B}">
      <dsp:nvSpPr>
        <dsp:cNvPr id="0" name=""/>
        <dsp:cNvSpPr/>
      </dsp:nvSpPr>
      <dsp:spPr>
        <a:xfrm>
          <a:off x="0" y="2089337"/>
          <a:ext cx="1785955" cy="3933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Пять</a:t>
          </a:r>
          <a:endParaRPr lang="ru-RU" sz="2400" kern="1200" dirty="0"/>
        </a:p>
      </dsp:txBody>
      <dsp:txXfrm>
        <a:off x="196678" y="2089337"/>
        <a:ext cx="1392599" cy="393356"/>
      </dsp:txXfrm>
    </dsp:sp>
    <dsp:sp modelId="{7189B466-F165-4AE9-AD38-36135D2E4FD7}">
      <dsp:nvSpPr>
        <dsp:cNvPr id="0" name=""/>
        <dsp:cNvSpPr/>
      </dsp:nvSpPr>
      <dsp:spPr>
        <a:xfrm>
          <a:off x="1893117" y="2646331"/>
          <a:ext cx="2928943" cy="600525"/>
        </a:xfrm>
        <a:prstGeom prst="flowChartPunchedTape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Семь таинств, соборов</a:t>
          </a:r>
          <a:endParaRPr lang="ru-RU" sz="1800" kern="1200" dirty="0"/>
        </a:p>
      </dsp:txBody>
      <dsp:txXfrm>
        <a:off x="1893117" y="2766436"/>
        <a:ext cx="2928943" cy="360315"/>
      </dsp:txXfrm>
    </dsp:sp>
    <dsp:sp modelId="{701F0001-7C9F-41AD-A308-9BD588945B85}">
      <dsp:nvSpPr>
        <dsp:cNvPr id="0" name=""/>
        <dsp:cNvSpPr/>
      </dsp:nvSpPr>
      <dsp:spPr>
        <a:xfrm>
          <a:off x="0" y="2749916"/>
          <a:ext cx="1785955" cy="39335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Семь</a:t>
          </a:r>
          <a:endParaRPr lang="ru-RU" sz="2400" kern="1200" dirty="0"/>
        </a:p>
      </dsp:txBody>
      <dsp:txXfrm>
        <a:off x="196678" y="2749916"/>
        <a:ext cx="1392599" cy="393356"/>
      </dsp:txXfrm>
    </dsp:sp>
    <dsp:sp modelId="{A60A49E1-5B7B-4CB0-B2ED-61037BAE112D}">
      <dsp:nvSpPr>
        <dsp:cNvPr id="0" name=""/>
        <dsp:cNvSpPr/>
      </dsp:nvSpPr>
      <dsp:spPr>
        <a:xfrm>
          <a:off x="1893117" y="3306909"/>
          <a:ext cx="2928943" cy="600525"/>
        </a:xfrm>
        <a:prstGeom prst="flowChartPunchedTap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Девять ангельских чинов</a:t>
          </a:r>
          <a:endParaRPr lang="ru-RU" sz="1800" kern="1200" dirty="0"/>
        </a:p>
      </dsp:txBody>
      <dsp:txXfrm>
        <a:off x="1893117" y="3427014"/>
        <a:ext cx="2928943" cy="360315"/>
      </dsp:txXfrm>
    </dsp:sp>
    <dsp:sp modelId="{089E3814-CB4B-4FD0-AE68-35B260E66EA6}">
      <dsp:nvSpPr>
        <dsp:cNvPr id="0" name=""/>
        <dsp:cNvSpPr/>
      </dsp:nvSpPr>
      <dsp:spPr>
        <a:xfrm>
          <a:off x="0" y="3410494"/>
          <a:ext cx="1785955" cy="3933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Девять</a:t>
          </a:r>
          <a:endParaRPr lang="ru-RU" sz="2400" kern="1200" dirty="0"/>
        </a:p>
      </dsp:txBody>
      <dsp:txXfrm>
        <a:off x="196678" y="3410494"/>
        <a:ext cx="1392599" cy="393356"/>
      </dsp:txXfrm>
    </dsp:sp>
    <dsp:sp modelId="{D0432E20-DDD0-40AC-95EE-8DB32F01194A}">
      <dsp:nvSpPr>
        <dsp:cNvPr id="0" name=""/>
        <dsp:cNvSpPr/>
      </dsp:nvSpPr>
      <dsp:spPr>
        <a:xfrm>
          <a:off x="1982418" y="3967487"/>
          <a:ext cx="2928943" cy="600525"/>
        </a:xfrm>
        <a:prstGeom prst="flowChartPunchedTap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Христос и 12 апостолов</a:t>
          </a:r>
          <a:endParaRPr lang="ru-RU" sz="1800" kern="1200" dirty="0"/>
        </a:p>
      </dsp:txBody>
      <dsp:txXfrm>
        <a:off x="1982418" y="4087592"/>
        <a:ext cx="2928943" cy="360315"/>
      </dsp:txXfrm>
    </dsp:sp>
    <dsp:sp modelId="{7FEEFC9A-F9E1-48AC-8618-F5B4C859BFB4}">
      <dsp:nvSpPr>
        <dsp:cNvPr id="0" name=""/>
        <dsp:cNvSpPr/>
      </dsp:nvSpPr>
      <dsp:spPr>
        <a:xfrm>
          <a:off x="0" y="4051405"/>
          <a:ext cx="1964557" cy="4326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Тринадцать</a:t>
          </a:r>
          <a:endParaRPr lang="ru-RU" sz="2000" b="1" kern="1200" dirty="0"/>
        </a:p>
      </dsp:txBody>
      <dsp:txXfrm>
        <a:off x="216345" y="4051405"/>
        <a:ext cx="1531867" cy="432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676A-8A36-445D-9E58-2748FF4BA4FA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1822-3417-48DE-84FA-41E489F8A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289D-AA0E-4F65-AC8D-2B2F00A530EB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B1B7-BAC4-43DA-B02C-577D22A6D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82EC-D8B7-4ADF-9F7C-5CA5B695AB63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1A61-9F94-4093-BBAC-0091EA79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3375-39FC-4697-A1FF-77AA4773627F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422-B1D6-408D-AD2A-96057688F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85380-B568-4155-8E6F-623B4CFA24B1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9A69-D01C-4BF7-962E-ECA85AF4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B405-262C-4B24-AFA1-36959EAC3127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2CBB-E5E3-4C62-AE4A-8F16A9E9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2288-C2E8-425B-A12C-FFD1A2839140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1753-FA81-41AB-9D55-A9F73050E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F8C1-FAE5-4BAC-AFFB-B3E7492A603B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2068-730E-455A-B68F-05131CA71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6955-17FA-43F4-8779-922B1D9246F5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F3F9-A624-4F5B-8A7B-A253B26D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4F7D-07C1-4A4C-B310-852550DC8B12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1D05-704D-49EF-B91D-831542E5E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5449-4E9F-4718-A9F5-F892360F9E31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F1BE-EA96-49C1-A7AF-63EAFAD39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6A8C-C424-4D49-8D25-B5DDA79EC930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4358-25C9-4407-A0DF-2AD7FE050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3D68-A775-44CC-B07C-00A216F2B402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8C2A-2FC6-426B-8ACA-5206FBFE7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AAE4-413E-4369-B7D0-9C18F60E113B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DBCA-4EF6-44F4-B6EE-1B4EEF8D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04E0-7177-4058-9443-38F1B16D7613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3BA0-FBC4-4E5C-A5B8-ACC0C8E4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C0B2-CAAC-43F6-AEAF-977733F6FA0C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E343-C957-4D17-82F6-FDA1CC11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26F1-4964-47F7-B369-2BAFE37F2202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B987-C514-4C7F-9896-5175E5259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665E-0A0F-4A53-9DED-C65C115C7426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1BE0-F874-40D5-AF43-1C21DDD12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FFDB-AA79-4EA1-997D-B915730FFAEE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8C8F-1E23-4977-AF48-EBC91F45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0812-7CE7-484D-AC61-6F8FAE8F6E86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776C-B8A8-4812-A694-1D1B6BAE3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11037-7527-4CA7-98A6-92FA90458ED5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88A0-98BE-4DDC-B804-E438BA3B5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E0CA-BC97-4C46-933B-C5FC32E74DBD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074A-D110-4B74-A263-4A1145166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6676A-8A36-445D-9E58-2748FF4BA4FA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021822-3417-48DE-84FA-41E489F8A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7289D-AA0E-4F65-AC8D-2B2F00A530EB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5B1B7-BAC4-43DA-B02C-577D22A6D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082EC-D8B7-4ADF-9F7C-5CA5B695AB63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BC81A61-9F94-4093-BBAC-0091EA796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33375-39FC-4697-A1FF-77AA4773627F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B2422-B1D6-408D-AD2A-96057688F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85380-B568-4155-8E6F-623B4CFA24B1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29A69-D01C-4BF7-962E-ECA85AF4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DB405-262C-4B24-AFA1-36959EAC3127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2CBB-E5E3-4C62-AE4A-8F16A9E96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72288-C2E8-425B-A12C-FFD1A2839140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51753-FA81-41AB-9D55-A9F73050E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EF8C1-FAE5-4BAC-AFFB-B3E7492A603B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2068-730E-455A-B68F-05131CA71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F6955-17FA-43F4-8779-922B1D9246F5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86DF3F9-A624-4F5B-8A7B-A253B26D9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44F7D-07C1-4A4C-B310-852550DC8B12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1D05-704D-49EF-B91D-831542E5E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E5449-4E9F-4718-A9F5-F892360F9E31}" type="datetimeFigureOut">
              <a:rPr lang="ru-RU" smtClean="0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BF1BE-EA96-49C1-A7AF-63EAFAD39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96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97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591F095-B5A7-4155-9405-3E4654B4314E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44EBB7-D675-44C5-9516-F1A3409E9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EE1C63-3FBE-4FC2-A6CF-9C8A2158E486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87D658-9742-4A12-BF75-086A7F813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96;&#1082;&#1086;&#1083;&#1072;\7%20&#1082;&#1083;&#1072;&#1089;&#1089;\&#1059;&#1088;&#1086;&#1082;&#1080;\1%20&#1088;&#1072;&#1079;&#1076;&#1077;&#1083;\3.%20&#1061;&#1088;&#1072;&#1084;%20&#1080;%20&#1077;&#1075;&#1086;%20&#1091;&#1089;&#1090;&#1088;&#1086;&#1081;&#1089;&#1090;&#1074;&#1086;\&#1046;&#1077;&#1088;&#1090;&#1074;&#1072;%20&#1074;&#1077;&#1095;&#1077;&#1088;&#1085;&#1103;&#1103;.wma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96;&#1082;&#1086;&#1083;&#1072;\7%20&#1082;&#1083;&#1072;&#1089;&#1089;\&#1059;&#1088;&#1086;&#1082;&#1080;\1%20&#1088;&#1072;&#1079;&#1076;&#1077;&#1083;\3.%20&#1061;&#1088;&#1072;&#1084;%20&#1080;%20&#1077;&#1075;&#1086;%20&#1091;&#1089;&#1090;&#1088;&#1086;&#1081;&#1089;&#1090;&#1074;&#1086;\09-Era%20-%20Flowers%20Of%20The%20Sea.mp3" TargetMode="Externa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772400" cy="13271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и его устройство.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Жертва вечерня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984" y="357166"/>
            <a:ext cx="89040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50"/>
            <a:ext cx="8229600" cy="933956"/>
          </a:xfrm>
        </p:spPr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1000108"/>
            <a:ext cx="4714908" cy="585789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/>
              <a:t>Почему </a:t>
            </a:r>
            <a:r>
              <a:rPr lang="ru-RU" sz="2400" dirty="0" err="1" smtClean="0"/>
              <a:t>иконопочитание</a:t>
            </a:r>
            <a:r>
              <a:rPr lang="ru-RU" sz="2400" dirty="0" smtClean="0"/>
              <a:t> не  </a:t>
            </a:r>
            <a:r>
              <a:rPr lang="ru-RU" sz="2400" dirty="0" err="1" smtClean="0"/>
              <a:t>идолослужение</a:t>
            </a:r>
            <a:r>
              <a:rPr lang="ru-RU" sz="2400" dirty="0" smtClean="0"/>
              <a:t>.</a:t>
            </a:r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r>
              <a:rPr lang="ru-RU" sz="2400" dirty="0" smtClean="0"/>
              <a:t>Буквы  на нимбе Спасителя.</a:t>
            </a:r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r>
              <a:rPr lang="ru-RU" sz="2400" dirty="0" smtClean="0"/>
              <a:t>Перегородка отделяющая Алтарь от храма.</a:t>
            </a:r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r>
              <a:rPr lang="ru-RU" sz="2400" dirty="0" smtClean="0"/>
              <a:t>Буквы на иконе  Божией Матери.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00108"/>
            <a:ext cx="4278980" cy="5857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Молитва обращена не к иконе, а к личности.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Сущий 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Иконостас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Богородица 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17514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462598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Храм Божий – особое освященное здание предназначенное для совершения богослужений.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Истинный храм Божий – человек.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храмостроения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Скиния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Храм Соломона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Христианский храм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42918"/>
            <a:ext cx="41144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942" y="3500438"/>
            <a:ext cx="292244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ru-RU" dirty="0" smtClean="0"/>
              <a:t>Устройство Скинии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1442853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Святая святых</a:t>
            </a:r>
          </a:p>
          <a:p>
            <a:pPr algn="ctr"/>
            <a:r>
              <a:rPr lang="ru-RU" sz="2400" dirty="0" smtClean="0"/>
              <a:t>Святилище</a:t>
            </a:r>
          </a:p>
          <a:p>
            <a:pPr algn="ctr"/>
            <a:r>
              <a:rPr lang="ru-RU" sz="2400" dirty="0" smtClean="0"/>
              <a:t>Двор</a:t>
            </a:r>
            <a:endParaRPr lang="ru-RU" sz="24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02904"/>
            <a:ext cx="4038600" cy="30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0038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41372"/>
          </a:xfrm>
        </p:spPr>
        <p:txBody>
          <a:bodyPr/>
          <a:lstStyle/>
          <a:p>
            <a:pPr algn="r"/>
            <a:r>
              <a:rPr lang="ru-RU" dirty="0" smtClean="0"/>
              <a:t>Храм Соломона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750331" y="1214422"/>
            <a:ext cx="3643338" cy="96045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Святая святых</a:t>
            </a:r>
          </a:p>
          <a:p>
            <a:pPr algn="ctr"/>
            <a:r>
              <a:rPr lang="ru-RU" sz="2000" dirty="0" smtClean="0"/>
              <a:t>Святилище</a:t>
            </a:r>
          </a:p>
          <a:p>
            <a:pPr algn="ctr"/>
            <a:r>
              <a:rPr lang="ru-RU" sz="2000" dirty="0" smtClean="0"/>
              <a:t>Двор</a:t>
            </a:r>
            <a:endParaRPr lang="ru-RU" sz="2000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83" y="1715457"/>
            <a:ext cx="2732943" cy="3643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36" y="1714488"/>
            <a:ext cx="2813036" cy="37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636" y="2214578"/>
            <a:ext cx="3060000" cy="27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42910" y="357166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571604" y="2786058"/>
            <a:ext cx="2471726" cy="10001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 христианского   храма: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4C5466-7E9C-411C-86B9-B1B17D5F7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A063F2-34B3-43B3-89CE-A2A77D419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9DA063F2-34B3-43B3-89CE-A2A77D419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B2AC1D-1880-48F8-86CF-BF99D5E8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5CB2AC1D-1880-48F8-86CF-BF99D5E83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94BA39-FADF-43F6-8105-0A683A2AA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F894BA39-FADF-43F6-8105-0A683A2AA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1F2629-316D-4044-A1D5-06D5EE208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>
                                            <p:graphicEl>
                                              <a:dgm id="{851F2629-316D-4044-A1D5-06D5EE208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F4A654-CD5F-4C07-975F-C9B53021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D8F4A654-CD5F-4C07-975F-C9B530217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5C38A9-A230-4EBA-9B7C-6B101B15A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F35C38A9-A230-4EBA-9B7C-6B101B15A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08ED6F-B0C1-46BF-80BE-D5D931CE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8">
                                            <p:graphicEl>
                                              <a:dgm id="{6808ED6F-B0C1-46BF-80BE-D5D931CEA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48A608-3ABD-437B-8367-0069FDC2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8">
                                            <p:graphicEl>
                                              <a:dgm id="{A548A608-3ABD-437B-8367-0069FDC20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3D882F-2BBE-4BBD-A4F3-A9BF16A19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8">
                                            <p:graphicEl>
                                              <a:dgm id="{B83D882F-2BBE-4BBD-A4F3-A9BF16A19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97EC7D-CE1D-4BBC-AF23-30855976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8">
                                            <p:graphicEl>
                                              <a:dgm id="{A197EC7D-CE1D-4BBC-AF23-308559761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581E8A-B6F2-4152-B40F-521C51C0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8">
                                            <p:graphicEl>
                                              <a:dgm id="{2A581E8A-B6F2-4152-B40F-521C51C00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F281AD-051A-42E7-B4E9-4FF7466A5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8">
                                            <p:graphicEl>
                                              <a:dgm id="{71F281AD-051A-42E7-B4E9-4FF7466A5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1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Купола христианского храма.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5820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Купол – символ неба.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214282" y="2143116"/>
          <a:ext cx="821537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09-Era - Flowers Of The S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097B33-3C5A-412E-9A89-31D905C28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04097B33-3C5A-412E-9A89-31D905C28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04097B33-3C5A-412E-9A89-31D905C28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04097B33-3C5A-412E-9A89-31D905C28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093B8A-FA84-4EB1-AA69-8D93A80C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7D093B8A-FA84-4EB1-AA69-8D93A80C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7D093B8A-FA84-4EB1-AA69-8D93A80C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7D093B8A-FA84-4EB1-AA69-8D93A80C7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D8AB6C-6666-4C99-AADE-42F9DCDB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4BD8AB6C-6666-4C99-AADE-42F9DCDB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4BD8AB6C-6666-4C99-AADE-42F9DCDB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4BD8AB6C-6666-4C99-AADE-42F9DCDB4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6BCF24-FB35-41F1-A20D-035B727B9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FC6BCF24-FB35-41F1-A20D-035B727B9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FC6BCF24-FB35-41F1-A20D-035B727B9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FC6BCF24-FB35-41F1-A20D-035B727B9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1F0001-7C9F-41AD-A308-9BD588945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dgm id="{701F0001-7C9F-41AD-A308-9BD588945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dgm id="{701F0001-7C9F-41AD-A308-9BD588945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701F0001-7C9F-41AD-A308-9BD588945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9E3814-CB4B-4FD0-AE68-35B260E66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089E3814-CB4B-4FD0-AE68-35B260E66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089E3814-CB4B-4FD0-AE68-35B260E66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089E3814-CB4B-4FD0-AE68-35B260E66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EEFC9A-F9E1-48AC-8618-F5B4C859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7FEEFC9A-F9E1-48AC-8618-F5B4C859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7FEEFC9A-F9E1-48AC-8618-F5B4C859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>
                                            <p:graphicEl>
                                              <a:dgm id="{7FEEFC9A-F9E1-48AC-8618-F5B4C859B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98F456-882C-4A96-A3A5-86F7A10E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5498F456-882C-4A96-A3A5-86F7A10E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5498F456-882C-4A96-A3A5-86F7A10EF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>
                                            <p:graphicEl>
                                              <a:dgm id="{5498F456-882C-4A96-A3A5-86F7A10EF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519397-66EF-4C28-A0F1-5D2BB5DBD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25519397-66EF-4C28-A0F1-5D2BB5DBD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25519397-66EF-4C28-A0F1-5D2BB5DBD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>
                                            <p:graphicEl>
                                              <a:dgm id="{25519397-66EF-4C28-A0F1-5D2BB5DBD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99AF8F-FF89-4F91-8FE1-F02F58EA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9F99AF8F-FF89-4F91-8FE1-F02F58EA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9F99AF8F-FF89-4F91-8FE1-F02F58EA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">
                                            <p:graphicEl>
                                              <a:dgm id="{9F99AF8F-FF89-4F91-8FE1-F02F58EA4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B221F9-D0D6-4C97-813F-732DA28C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72B221F9-D0D6-4C97-813F-732DA28C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graphicEl>
                                              <a:dgm id="{72B221F9-D0D6-4C97-813F-732DA28C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>
                                            <p:graphicEl>
                                              <a:dgm id="{72B221F9-D0D6-4C97-813F-732DA28CD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9B466-F165-4AE9-AD38-36135D2E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7189B466-F165-4AE9-AD38-36135D2E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7189B466-F165-4AE9-AD38-36135D2E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">
                                            <p:graphicEl>
                                              <a:dgm id="{7189B466-F165-4AE9-AD38-36135D2E4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0A49E1-5B7B-4CB0-B2ED-61037BAE1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A60A49E1-5B7B-4CB0-B2ED-61037BAE1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graphicEl>
                                              <a:dgm id="{A60A49E1-5B7B-4CB0-B2ED-61037BAE1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">
                                            <p:graphicEl>
                                              <a:dgm id="{A60A49E1-5B7B-4CB0-B2ED-61037BAE1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432E20-DDD0-40AC-95EE-8DB32F0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D0432E20-DDD0-40AC-95EE-8DB32F0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graphicEl>
                                              <a:dgm id="{D0432E20-DDD0-40AC-95EE-8DB32F0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">
                                            <p:graphicEl>
                                              <a:dgm id="{D0432E20-DDD0-40AC-95EE-8DB32F01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 build="p"/>
      <p:bldGraphic spid="10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6" y="142852"/>
            <a:ext cx="8929718" cy="846158"/>
          </a:xfrm>
        </p:spPr>
        <p:txBody>
          <a:bodyPr/>
          <a:lstStyle/>
          <a:p>
            <a:r>
              <a:rPr lang="ru-RU" sz="3600" dirty="0" smtClean="0"/>
              <a:t>Устройство св. Алтаря.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038600" cy="55721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000" dirty="0" smtClean="0"/>
              <a:t>Алтарь </a:t>
            </a:r>
            <a:r>
              <a:rPr lang="ru-RU" sz="1700" dirty="0" smtClean="0"/>
              <a:t>(возвышенный жертвенник) </a:t>
            </a:r>
            <a:r>
              <a:rPr lang="ru-RU" sz="2000" dirty="0" smtClean="0"/>
              <a:t>– Святая Святых.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/>
              <a:t>Главные святыни: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700" dirty="0" smtClean="0"/>
              <a:t>св. Престол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700" dirty="0" smtClean="0"/>
              <a:t>Антиминс (</a:t>
            </a:r>
            <a:r>
              <a:rPr lang="ru-RU" sz="1700" dirty="0" err="1" smtClean="0"/>
              <a:t>anti</a:t>
            </a:r>
            <a:r>
              <a:rPr lang="ru-RU" sz="1700" dirty="0" smtClean="0"/>
              <a:t> «вместо» + лат.: </a:t>
            </a:r>
            <a:r>
              <a:rPr lang="ru-RU" sz="1700" dirty="0" err="1" smtClean="0"/>
              <a:t>mensa</a:t>
            </a:r>
            <a:r>
              <a:rPr lang="ru-RU" sz="1700" dirty="0" smtClean="0"/>
              <a:t>  «престол»).</a:t>
            </a:r>
          </a:p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ru-RU" sz="2000" dirty="0" smtClean="0"/>
              <a:t>Жертвенник – место приготовления даров для Евхаристии.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000" dirty="0" smtClean="0"/>
              <a:t>Горнее </a:t>
            </a:r>
            <a:r>
              <a:rPr lang="ru-RU" sz="1700" dirty="0" smtClean="0"/>
              <a:t>(высокое)</a:t>
            </a:r>
            <a:r>
              <a:rPr lang="ru-RU" sz="2000" dirty="0" smtClean="0"/>
              <a:t> место.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000" dirty="0" err="1" smtClean="0"/>
              <a:t>Семисвечник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Запрестольный Крест и икона Богоматери.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868115"/>
            <a:ext cx="2462006" cy="18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074" y="2786058"/>
            <a:ext cx="2376000" cy="17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876" y="2786058"/>
            <a:ext cx="2139999" cy="18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4714884"/>
            <a:ext cx="24620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Устройство средней части храма.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377" y="2428868"/>
            <a:ext cx="5067895" cy="38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3334" y="1600200"/>
            <a:ext cx="4038600" cy="4900634"/>
          </a:xfrm>
        </p:spPr>
        <p:txBody>
          <a:bodyPr/>
          <a:lstStyle/>
          <a:p>
            <a:r>
              <a:rPr lang="ru-RU" dirty="0" smtClean="0"/>
              <a:t>Иконостас.</a:t>
            </a:r>
          </a:p>
          <a:p>
            <a:r>
              <a:rPr lang="ru-RU" dirty="0" smtClean="0"/>
              <a:t>Клироса. </a:t>
            </a:r>
          </a:p>
          <a:p>
            <a:r>
              <a:rPr lang="ru-RU" dirty="0" smtClean="0"/>
              <a:t>Аналой с иконой.</a:t>
            </a:r>
          </a:p>
          <a:p>
            <a:r>
              <a:rPr lang="ru-RU" dirty="0" smtClean="0"/>
              <a:t>Канун (тетрапод) – поминальный стол.</a:t>
            </a:r>
          </a:p>
          <a:p>
            <a:r>
              <a:rPr lang="ru-RU" dirty="0" smtClean="0"/>
              <a:t>Подсвечники.</a:t>
            </a:r>
          </a:p>
          <a:p>
            <a:r>
              <a:rPr lang="ru-RU" dirty="0" smtClean="0"/>
              <a:t>Голгофа.</a:t>
            </a:r>
          </a:p>
          <a:p>
            <a:r>
              <a:rPr lang="ru-RU" dirty="0" smtClean="0"/>
              <a:t>Иконы .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8314" y="642918"/>
            <a:ext cx="8607372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224</Words>
  <Application>Microsoft Office PowerPoint</Application>
  <PresentationFormat>Экран (4:3)</PresentationFormat>
  <Paragraphs>80</Paragraphs>
  <Slides>12</Slides>
  <Notes>0</Notes>
  <HiddenSlides>2</HiddenSlides>
  <MMClips>2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 Office</vt:lpstr>
      <vt:lpstr>Бумажная</vt:lpstr>
      <vt:lpstr>Литейная</vt:lpstr>
      <vt:lpstr>Тема1</vt:lpstr>
      <vt:lpstr>Трава</vt:lpstr>
      <vt:lpstr>Разрез</vt:lpstr>
      <vt:lpstr>Справедливость</vt:lpstr>
      <vt:lpstr>Храм и его устройство.</vt:lpstr>
      <vt:lpstr>Определение </vt:lpstr>
      <vt:lpstr>Устройство Скинии </vt:lpstr>
      <vt:lpstr>Храм Соломона</vt:lpstr>
      <vt:lpstr>Презентация PowerPoint</vt:lpstr>
      <vt:lpstr>Купола христианского храма.</vt:lpstr>
      <vt:lpstr>Устройство св. Алтаря.</vt:lpstr>
      <vt:lpstr>Устройство средней части храма.</vt:lpstr>
      <vt:lpstr>Презентация PowerPoint</vt:lpstr>
      <vt:lpstr>Презентация PowerPoint</vt:lpstr>
      <vt:lpstr>Домашняя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и его устройство</dc:title>
  <dc:creator>Дмитрий</dc:creator>
  <cp:lastModifiedBy>Дмитрий</cp:lastModifiedBy>
  <cp:revision>59</cp:revision>
  <dcterms:modified xsi:type="dcterms:W3CDTF">2013-06-03T10:44:57Z</dcterms:modified>
</cp:coreProperties>
</file>