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269" r:id="rId3"/>
    <p:sldId id="264" r:id="rId4"/>
    <p:sldId id="270" r:id="rId5"/>
    <p:sldId id="256" r:id="rId6"/>
    <p:sldId id="257" r:id="rId7"/>
    <p:sldId id="258" r:id="rId8"/>
    <p:sldId id="259" r:id="rId9"/>
    <p:sldId id="265" r:id="rId10"/>
    <p:sldId id="267" r:id="rId11"/>
    <p:sldId id="261" r:id="rId12"/>
    <p:sldId id="26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B7173-6A0E-4ADE-B7D3-EAF1302C0B5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EA951-54CC-4581-8F79-9249EFFB1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A951-54CC-4581-8F79-9249EFFB17F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38622B-BD95-4953-8F03-2A2ACBA08B1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91219-7556-429A-83EB-30BC128E6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26196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Государственное бюджетное образовательное </a:t>
            </a:r>
            <a:r>
              <a:rPr lang="ru-RU" dirty="0" smtClean="0">
                <a:solidFill>
                  <a:srgbClr val="FFFF00"/>
                </a:solidFill>
              </a:rPr>
              <a:t>учреждение гимназия № 625 (дошкольное отделение)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города Москвы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95547"/>
            <a:ext cx="5073391" cy="67624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convex"/>
            </a:sp3d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Мы стараемся объяснить родителям, как необходимо одевать детей на прогулку  и с какой целью мы это требуем.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Проведение  совместных тематических досугов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«ВЕСЁЛЫЕ  ХОДУНЫ»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43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3316" y="2214554"/>
            <a:ext cx="6812591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Степень положительного влияния оздоровительной ходьбы  на организм ребенка можно оценить по следующим показателям: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Снятие показателей ДА детей при ходьбе и прогулке</a:t>
            </a:r>
          </a:p>
          <a:p>
            <a:r>
              <a:rPr lang="ru-RU" sz="2800" dirty="0" smtClean="0"/>
              <a:t>Оценка нагрузки по </a:t>
            </a:r>
            <a:r>
              <a:rPr lang="ru-RU" sz="2800" dirty="0" err="1" smtClean="0"/>
              <a:t>пульсометрии</a:t>
            </a:r>
            <a:r>
              <a:rPr lang="ru-RU" sz="2800" dirty="0" smtClean="0"/>
              <a:t> (ЧСС) с четырёх параметров: перед ходьбой, на половине пути, сразу после ходьбы, через 15 минут</a:t>
            </a:r>
          </a:p>
          <a:p>
            <a:r>
              <a:rPr lang="ru-RU" sz="2800" dirty="0" smtClean="0"/>
              <a:t>Проведение </a:t>
            </a:r>
            <a:r>
              <a:rPr lang="ru-RU" sz="2800" dirty="0" err="1" smtClean="0"/>
              <a:t>Цветодиагностики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эмоционального состояние детей </a:t>
            </a:r>
          </a:p>
          <a:p>
            <a:pPr>
              <a:buNone/>
            </a:pPr>
            <a:r>
              <a:rPr lang="ru-RU" sz="2800" dirty="0" smtClean="0"/>
              <a:t>во время и после ходьбы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m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071942"/>
            <a:ext cx="2540000" cy="19050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57864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Оздоровительная ходьба- как средство активного отдыха детей дошкольного возраста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06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2610" y="2214554"/>
            <a:ext cx="7189852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Первоначальная работа  по введению оздоровительной ходьбы ведётся с педагогами детского сада:</a:t>
            </a:r>
          </a:p>
        </p:txBody>
      </p:sp>
      <p:sp>
        <p:nvSpPr>
          <p:cNvPr id="7" name="Текст 6"/>
          <p:cNvSpPr>
            <a:spLocks noGrp="1"/>
          </p:cNvSpPr>
          <p:nvPr>
            <p:ph sz="half" idx="4294967295"/>
          </p:nvPr>
        </p:nvSpPr>
        <p:spPr>
          <a:xfrm>
            <a:off x="357158" y="1571625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На семинарах-практикумах педагогов обучают правильной технике ходьбы.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Изучаются основные задачи  по возрастным группам.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Проводятся консультации педагога-психолога и воспитателя по </a:t>
            </a:r>
            <a:r>
              <a:rPr lang="ru-RU" sz="2400" dirty="0" smtClean="0"/>
              <a:t>физкультуре  </a:t>
            </a:r>
            <a:r>
              <a:rPr lang="ru-RU" sz="2400" dirty="0" smtClean="0"/>
              <a:t>по вопросам влияния оздоровительной ходьбы на организм детей.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Советы педагога-психолога: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1. На начальном этапе оздоровительной ходьбы имеет смысл разделить детей на подгруппы: малоподвижных  в одну подгруппу, моторных - в другую, детей с хронической патологией - в третью и т. п.  </a:t>
            </a:r>
            <a:br>
              <a:rPr lang="ru-RU" dirty="0" smtClean="0"/>
            </a:br>
            <a:r>
              <a:rPr lang="ru-RU" dirty="0" smtClean="0"/>
              <a:t>2. Детей нужно научить контролировать свой пульс, определять свое физическое самочувствие и если это необходимо, своевременно прекращать ходьбу.  </a:t>
            </a:r>
            <a:br>
              <a:rPr lang="ru-RU" dirty="0" smtClean="0"/>
            </a:br>
            <a:r>
              <a:rPr lang="ru-RU" dirty="0" smtClean="0"/>
              <a:t>3. Воспитателю  также необходимо уметь оценивать физическое состояние детей по внешним признакам.   </a:t>
            </a:r>
            <a:br>
              <a:rPr lang="ru-RU" dirty="0" smtClean="0"/>
            </a:br>
            <a:r>
              <a:rPr lang="ru-RU" dirty="0" smtClean="0"/>
              <a:t>4. Каждому ребенку необходимо помочь выбрать оптимальную для него скорость.  Один из основных принципов оздоровительной ходьбы- "Идти  как идётся!"</a:t>
            </a:r>
            <a:br>
              <a:rPr lang="ru-RU" dirty="0" smtClean="0"/>
            </a:br>
            <a:r>
              <a:rPr lang="ru-RU" dirty="0" smtClean="0"/>
              <a:t>5. Важно, чтобы дети получали от ходьбы максимум удовольствия. Иначе оздоровительного эффекта не будет.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57224" y="2214554"/>
            <a:ext cx="7967690" cy="37862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u="sng" dirty="0" smtClean="0"/>
              <a:t>Основные  задачи: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  Привить навык  ежедневной ходьбы</a:t>
            </a:r>
          </a:p>
          <a:p>
            <a:pPr>
              <a:buFontTx/>
              <a:buChar char="-"/>
            </a:pPr>
            <a:r>
              <a:rPr lang="ru-RU" b="1" dirty="0" smtClean="0"/>
              <a:t>  Вызывать положительные  эмоций у детей во время ходьбы.</a:t>
            </a:r>
            <a:endParaRPr lang="ru-RU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7158" y="285728"/>
            <a:ext cx="8286808" cy="192882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МЛАДШАЯ ГРУППА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71472" y="2000250"/>
            <a:ext cx="8143932" cy="4000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u="sng" dirty="0" smtClean="0"/>
              <a:t>Основные  задачи: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  Привить навык  ежедневной ходьбы</a:t>
            </a:r>
          </a:p>
          <a:p>
            <a:pPr>
              <a:buFontTx/>
              <a:buChar char="-"/>
            </a:pPr>
            <a:r>
              <a:rPr lang="ru-RU" b="1" dirty="0" smtClean="0"/>
              <a:t>     Учить детей правильному дыханию при ходьбе, следить за осанкой</a:t>
            </a:r>
          </a:p>
          <a:p>
            <a:pPr>
              <a:buNone/>
            </a:pPr>
            <a:r>
              <a:rPr lang="ru-RU" b="1" dirty="0" smtClean="0"/>
              <a:t>-           Вызывать положительные  эмоций у детей во время ходьбы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28596" y="285728"/>
            <a:ext cx="8286808" cy="178595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СРЕДНЯЯ ГРУППА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1" y="357166"/>
            <a:ext cx="1828784" cy="5768997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714612" y="273050"/>
            <a:ext cx="5972188" cy="629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28596" y="214290"/>
            <a:ext cx="1285884" cy="6357982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71472" y="214290"/>
            <a:ext cx="571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Ш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Я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643174" y="714356"/>
            <a:ext cx="5857916" cy="521497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/>
              <a:t>                      </a:t>
            </a:r>
            <a:r>
              <a:rPr lang="ru-RU" sz="2800" b="1" u="sng" dirty="0" smtClean="0"/>
              <a:t>Основные  задачи:</a:t>
            </a:r>
            <a:endParaRPr lang="ru-RU" sz="28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Учить детей правильной технике ходьбы</a:t>
            </a:r>
          </a:p>
          <a:p>
            <a:pPr>
              <a:buFontTx/>
              <a:buChar char="-"/>
            </a:pPr>
            <a:r>
              <a:rPr lang="ru-RU" sz="2400" b="1" dirty="0" smtClean="0"/>
              <a:t>Закреплять навыки правильного дыхания при ходьбе</a:t>
            </a:r>
          </a:p>
          <a:p>
            <a:pPr>
              <a:buNone/>
            </a:pPr>
            <a:r>
              <a:rPr lang="ru-RU" sz="2400" b="1" dirty="0" smtClean="0"/>
              <a:t>-  Вызывать положительные  эмоций у детей во время и после  ходьбы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1800" b="1" u="sng" dirty="0" smtClean="0"/>
              <a:t> </a:t>
            </a:r>
            <a:endParaRPr lang="ru-RU" sz="1800" b="1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6858016" y="214290"/>
            <a:ext cx="2000264" cy="6429420"/>
          </a:xfrm>
          <a:prstGeom prst="leftArrowCallout">
            <a:avLst>
              <a:gd name="adj1" fmla="val 4855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01024" y="214291"/>
            <a:ext cx="571504" cy="681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Е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Л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Ь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Я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2844" y="571480"/>
            <a:ext cx="6715172" cy="507209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/>
              <a:t>                          </a:t>
            </a:r>
            <a:r>
              <a:rPr lang="ru-RU" sz="2400" b="1" u="sng" dirty="0" smtClean="0"/>
              <a:t>Основные  задачи:</a:t>
            </a:r>
            <a:endParaRPr lang="ru-RU" sz="24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Продолжать знакомить детей с правильной техникой ходьбы: постановка корпуса и рук, обучение «правильному шагу»</a:t>
            </a:r>
          </a:p>
          <a:p>
            <a:pPr>
              <a:buFontTx/>
              <a:buChar char="-"/>
            </a:pPr>
            <a:r>
              <a:rPr lang="ru-RU" sz="2000" b="1" dirty="0"/>
              <a:t> </a:t>
            </a:r>
            <a:r>
              <a:rPr lang="ru-RU" sz="2000" b="1" dirty="0" smtClean="0"/>
              <a:t>Продолжать знакомить детей с особенностями влияния ходьбы на организм и здоровье детей ( с помощью эвристических бесед)</a:t>
            </a:r>
          </a:p>
          <a:p>
            <a:pPr>
              <a:buNone/>
            </a:pPr>
            <a:r>
              <a:rPr lang="ru-RU" sz="2000" b="1" dirty="0" smtClean="0"/>
              <a:t>-  Вызывать положительные  эмоций у детей во время и после  ходьбы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Взаимодействие с родителями- одна из главных составляющих по введению оздоровительной ходьбы на прогулках в детском саду.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3829048" cy="41259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1.На родительских собраниях и консультациях родителям объясняется о том, какое влияние оказывает оздоровительная ходьба на организм их детей.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Проводятся семинары по обучению родителей основам правильной ходьбы.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Знакомим и пропагандируем среди родителей  </a:t>
            </a:r>
            <a:r>
              <a:rPr lang="ru-RU" b="1" dirty="0" smtClean="0">
                <a:solidFill>
                  <a:schemeClr val="bg1"/>
                </a:solidFill>
              </a:rPr>
              <a:t>ТЕРРИНКУР</a:t>
            </a:r>
            <a:r>
              <a:rPr lang="ru-RU" dirty="0" smtClean="0">
                <a:solidFill>
                  <a:schemeClr val="bg1"/>
                </a:solidFill>
              </a:rPr>
              <a:t> для детей и всей семьи.</a:t>
            </a:r>
          </a:p>
          <a:p>
            <a:endParaRPr lang="ru-RU" dirty="0"/>
          </a:p>
        </p:txBody>
      </p:sp>
      <p:pic>
        <p:nvPicPr>
          <p:cNvPr id="6" name="Содержимое 5" descr="DSC006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500062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601</TotalTime>
  <Words>399</Words>
  <Application>Microsoft Office PowerPoint</Application>
  <PresentationFormat>Экран (4:3)</PresentationFormat>
  <Paragraphs>99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Государственное бюджетное образовательное учреждение гимназия № 625 (дошкольное отделение) города Москвы   </vt:lpstr>
      <vt:lpstr>Оздоровительная ходьба- как средство активного отдыха детей дошкольного возраста</vt:lpstr>
      <vt:lpstr>Первоначальная работа  по введению оздоровительной ходьбы ведётся с педагогами детского сада:</vt:lpstr>
      <vt:lpstr>Советы педагога-психолога:</vt:lpstr>
      <vt:lpstr>Слайд 5</vt:lpstr>
      <vt:lpstr>Слайд 6</vt:lpstr>
      <vt:lpstr> </vt:lpstr>
      <vt:lpstr> </vt:lpstr>
      <vt:lpstr>  Взаимодействие с родителями- одна из главных составляющих по введению оздоровительной ходьбы на прогулках в детском саду. </vt:lpstr>
      <vt:lpstr> Мы стараемся объяснить родителям, как необходимо одевать детей на прогулку  и с какой целью мы это требуем. </vt:lpstr>
      <vt:lpstr>Проведение  совместных тематических досугов «ВЕСЁЛЫЕ  ХОДУНЫ»</vt:lpstr>
      <vt:lpstr>Степень положительного влияния оздоровительной ходьбы  на организм ребенка можно оценить по следующим показателям: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BEST</cp:lastModifiedBy>
  <cp:revision>68</cp:revision>
  <dcterms:created xsi:type="dcterms:W3CDTF">2009-03-03T14:52:43Z</dcterms:created>
  <dcterms:modified xsi:type="dcterms:W3CDTF">2014-02-20T10:27:07Z</dcterms:modified>
</cp:coreProperties>
</file>