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0" y="3268663"/>
            <a:ext cx="9144000" cy="146050"/>
            <a:chOff x="0" y="3268345"/>
            <a:chExt cx="9144000" cy="146304"/>
          </a:xfrm>
        </p:grpSpPr>
        <p:sp>
          <p:nvSpPr>
            <p:cNvPr id="5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13"/>
            <p:cNvSpPr/>
            <p:nvPr userDrawn="1"/>
          </p:nvSpPr>
          <p:spPr>
            <a:xfrm>
              <a:off x="5181600" y="3268345"/>
              <a:ext cx="1096963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14"/>
            <p:cNvSpPr/>
            <p:nvPr userDrawn="1"/>
          </p:nvSpPr>
          <p:spPr>
            <a:xfrm>
              <a:off x="6278563" y="3268345"/>
              <a:ext cx="1096962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15"/>
            <p:cNvSpPr/>
            <p:nvPr userDrawn="1"/>
          </p:nvSpPr>
          <p:spPr>
            <a:xfrm>
              <a:off x="7375525" y="3268345"/>
              <a:ext cx="109855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E3D889-09F4-4740-8484-640D1F8BD1A4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6F4AA-7B90-42F3-9514-B5E66FADE15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 flipH="1">
            <a:off x="0" y="1371600"/>
            <a:ext cx="9144000" cy="73025"/>
            <a:chOff x="0" y="3268345"/>
            <a:chExt cx="9144000" cy="146304"/>
          </a:xfrm>
        </p:grpSpPr>
        <p:sp>
          <p:nvSpPr>
            <p:cNvPr id="5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9"/>
            <p:cNvSpPr/>
            <p:nvPr userDrawn="1"/>
          </p:nvSpPr>
          <p:spPr>
            <a:xfrm>
              <a:off x="5181600" y="3268345"/>
              <a:ext cx="1096962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10"/>
            <p:cNvSpPr/>
            <p:nvPr userDrawn="1"/>
          </p:nvSpPr>
          <p:spPr>
            <a:xfrm>
              <a:off x="6278562" y="3268345"/>
              <a:ext cx="1096963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11"/>
            <p:cNvSpPr/>
            <p:nvPr userDrawn="1"/>
          </p:nvSpPr>
          <p:spPr>
            <a:xfrm>
              <a:off x="7375525" y="3268345"/>
              <a:ext cx="109855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E3D889-09F4-4740-8484-640D1F8BD1A4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6F4AA-7B90-42F3-9514-B5E66FADE15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 rot="5400000" flipH="1">
            <a:off x="3332163" y="3384550"/>
            <a:ext cx="6867525" cy="73025"/>
            <a:chOff x="0" y="3268345"/>
            <a:chExt cx="9144000" cy="146304"/>
          </a:xfrm>
        </p:grpSpPr>
        <p:sp>
          <p:nvSpPr>
            <p:cNvPr id="5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8"/>
            <p:cNvSpPr/>
            <p:nvPr userDrawn="1"/>
          </p:nvSpPr>
          <p:spPr>
            <a:xfrm>
              <a:off x="5180755" y="3268344"/>
              <a:ext cx="109914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 userDrawn="1"/>
          </p:nvSpPr>
          <p:spPr>
            <a:xfrm>
              <a:off x="6279894" y="3268345"/>
              <a:ext cx="1097027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10"/>
            <p:cNvSpPr/>
            <p:nvPr userDrawn="1"/>
          </p:nvSpPr>
          <p:spPr>
            <a:xfrm>
              <a:off x="7376922" y="3268344"/>
              <a:ext cx="1097026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838950" y="6356350"/>
            <a:ext cx="1868488" cy="365125"/>
          </a:xfrm>
        </p:spPr>
        <p:txBody>
          <a:bodyPr/>
          <a:lstStyle>
            <a:lvl1pPr>
              <a:defRPr/>
            </a:lvl1pPr>
          </a:lstStyle>
          <a:p>
            <a:fld id="{7DE3D889-09F4-4740-8484-640D1F8BD1A4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6F4AA-7B90-42F3-9514-B5E66FADE1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447800"/>
            <a:ext cx="7924800" cy="45720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549400" cy="457200"/>
          </a:xfrm>
        </p:spPr>
        <p:txBody>
          <a:bodyPr/>
          <a:lstStyle>
            <a:lvl1pPr>
              <a:defRPr/>
            </a:lvl1pPr>
          </a:lstStyle>
          <a:p>
            <a:fld id="{7DE3D889-09F4-4740-8484-640D1F8BD1A4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438400" y="6172200"/>
            <a:ext cx="4089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056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D36F4AA-7B90-42F3-9514-B5E66FADE1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0" y="1371600"/>
            <a:ext cx="9144000" cy="73025"/>
            <a:chOff x="0" y="3268345"/>
            <a:chExt cx="9144000" cy="146304"/>
          </a:xfrm>
        </p:grpSpPr>
        <p:sp>
          <p:nvSpPr>
            <p:cNvPr id="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15"/>
            <p:cNvSpPr/>
            <p:nvPr userDrawn="1"/>
          </p:nvSpPr>
          <p:spPr>
            <a:xfrm>
              <a:off x="5181600" y="3268345"/>
              <a:ext cx="1096963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16"/>
            <p:cNvSpPr/>
            <p:nvPr userDrawn="1"/>
          </p:nvSpPr>
          <p:spPr>
            <a:xfrm>
              <a:off x="6278563" y="3268345"/>
              <a:ext cx="1096962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17"/>
            <p:cNvSpPr/>
            <p:nvPr userDrawn="1"/>
          </p:nvSpPr>
          <p:spPr>
            <a:xfrm>
              <a:off x="7375525" y="3268345"/>
              <a:ext cx="109855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E3D889-09F4-4740-8484-640D1F8BD1A4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6F4AA-7B90-42F3-9514-B5E66FADE1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 flipH="1">
            <a:off x="0" y="4229100"/>
            <a:ext cx="9144000" cy="146050"/>
            <a:chOff x="0" y="3268345"/>
            <a:chExt cx="9144000" cy="146304"/>
          </a:xfrm>
        </p:grpSpPr>
        <p:sp>
          <p:nvSpPr>
            <p:cNvPr id="5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14"/>
            <p:cNvSpPr/>
            <p:nvPr userDrawn="1"/>
          </p:nvSpPr>
          <p:spPr>
            <a:xfrm>
              <a:off x="5181600" y="3268345"/>
              <a:ext cx="1096962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15"/>
            <p:cNvSpPr/>
            <p:nvPr userDrawn="1"/>
          </p:nvSpPr>
          <p:spPr>
            <a:xfrm>
              <a:off x="6278562" y="3268345"/>
              <a:ext cx="1096963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16"/>
            <p:cNvSpPr/>
            <p:nvPr userDrawn="1"/>
          </p:nvSpPr>
          <p:spPr>
            <a:xfrm>
              <a:off x="7375525" y="3268345"/>
              <a:ext cx="109855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E3D889-09F4-4740-8484-640D1F8BD1A4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6F4AA-7B90-42F3-9514-B5E66FADE1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0" y="1371600"/>
            <a:ext cx="9144000" cy="73025"/>
            <a:chOff x="0" y="3268345"/>
            <a:chExt cx="9144000" cy="146304"/>
          </a:xfrm>
        </p:grpSpPr>
        <p:sp>
          <p:nvSpPr>
            <p:cNvPr id="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16"/>
            <p:cNvSpPr/>
            <p:nvPr userDrawn="1"/>
          </p:nvSpPr>
          <p:spPr>
            <a:xfrm>
              <a:off x="5181600" y="3268345"/>
              <a:ext cx="1096963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17"/>
            <p:cNvSpPr/>
            <p:nvPr userDrawn="1"/>
          </p:nvSpPr>
          <p:spPr>
            <a:xfrm>
              <a:off x="6278563" y="3268345"/>
              <a:ext cx="1096962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18"/>
            <p:cNvSpPr/>
            <p:nvPr userDrawn="1"/>
          </p:nvSpPr>
          <p:spPr>
            <a:xfrm>
              <a:off x="7375525" y="3268345"/>
              <a:ext cx="109855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E3D889-09F4-4740-8484-640D1F8BD1A4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6F4AA-7B90-42F3-9514-B5E66FADE1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0" y="1371600"/>
            <a:ext cx="9144000" cy="73025"/>
            <a:chOff x="0" y="3268345"/>
            <a:chExt cx="9144000" cy="146304"/>
          </a:xfrm>
        </p:grpSpPr>
        <p:sp>
          <p:nvSpPr>
            <p:cNvPr id="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18"/>
            <p:cNvSpPr/>
            <p:nvPr userDrawn="1"/>
          </p:nvSpPr>
          <p:spPr>
            <a:xfrm>
              <a:off x="5181600" y="3268345"/>
              <a:ext cx="1096963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19"/>
            <p:cNvSpPr/>
            <p:nvPr userDrawn="1"/>
          </p:nvSpPr>
          <p:spPr>
            <a:xfrm>
              <a:off x="6278563" y="3268345"/>
              <a:ext cx="1096962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ectangle 20"/>
            <p:cNvSpPr/>
            <p:nvPr userDrawn="1"/>
          </p:nvSpPr>
          <p:spPr>
            <a:xfrm>
              <a:off x="7375525" y="3268345"/>
              <a:ext cx="109855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E3D889-09F4-4740-8484-640D1F8BD1A4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6F4AA-7B90-42F3-9514-B5E66FADE1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 flipH="1">
            <a:off x="0" y="1371600"/>
            <a:ext cx="9144000" cy="73025"/>
            <a:chOff x="0" y="3268345"/>
            <a:chExt cx="9144000" cy="146304"/>
          </a:xfrm>
        </p:grpSpPr>
        <p:sp>
          <p:nvSpPr>
            <p:cNvPr id="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Rectangle 14"/>
            <p:cNvSpPr/>
            <p:nvPr userDrawn="1"/>
          </p:nvSpPr>
          <p:spPr>
            <a:xfrm>
              <a:off x="5181600" y="3268345"/>
              <a:ext cx="1096962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15"/>
            <p:cNvSpPr/>
            <p:nvPr userDrawn="1"/>
          </p:nvSpPr>
          <p:spPr>
            <a:xfrm>
              <a:off x="6278562" y="3268345"/>
              <a:ext cx="1096963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16"/>
            <p:cNvSpPr/>
            <p:nvPr userDrawn="1"/>
          </p:nvSpPr>
          <p:spPr>
            <a:xfrm>
              <a:off x="7375525" y="3268345"/>
              <a:ext cx="109855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E3D889-09F4-4740-8484-640D1F8BD1A4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6F4AA-7B90-42F3-9514-B5E66FADE1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-9525" y="-19050"/>
            <a:ext cx="9144000" cy="147638"/>
            <a:chOff x="0" y="3268345"/>
            <a:chExt cx="9144000" cy="146304"/>
          </a:xfrm>
        </p:grpSpPr>
        <p:sp>
          <p:nvSpPr>
            <p:cNvPr id="3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Rectangle 12"/>
            <p:cNvSpPr/>
            <p:nvPr userDrawn="1"/>
          </p:nvSpPr>
          <p:spPr>
            <a:xfrm>
              <a:off x="5495925" y="3268345"/>
              <a:ext cx="1096963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Rectangle 13"/>
            <p:cNvSpPr/>
            <p:nvPr userDrawn="1"/>
          </p:nvSpPr>
          <p:spPr>
            <a:xfrm>
              <a:off x="6592888" y="3268345"/>
              <a:ext cx="1096962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14"/>
            <p:cNvSpPr/>
            <p:nvPr userDrawn="1"/>
          </p:nvSpPr>
          <p:spPr>
            <a:xfrm>
              <a:off x="7689850" y="3268345"/>
              <a:ext cx="1096963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E3D889-09F4-4740-8484-640D1F8BD1A4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6F4AA-7B90-42F3-9514-B5E66FADE15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3"/>
          <p:cNvGrpSpPr>
            <a:grpSpLocks/>
          </p:cNvGrpSpPr>
          <p:nvPr/>
        </p:nvGrpSpPr>
        <p:grpSpPr bwMode="auto">
          <a:xfrm flipH="1">
            <a:off x="0" y="1143000"/>
            <a:ext cx="9144000" cy="73025"/>
            <a:chOff x="0" y="3268345"/>
            <a:chExt cx="9144000" cy="146304"/>
          </a:xfrm>
        </p:grpSpPr>
        <p:sp>
          <p:nvSpPr>
            <p:cNvPr id="6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15"/>
            <p:cNvSpPr/>
            <p:nvPr userDrawn="1"/>
          </p:nvSpPr>
          <p:spPr>
            <a:xfrm>
              <a:off x="5181600" y="3268345"/>
              <a:ext cx="1096962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16"/>
            <p:cNvSpPr/>
            <p:nvPr userDrawn="1"/>
          </p:nvSpPr>
          <p:spPr>
            <a:xfrm>
              <a:off x="6278562" y="3268345"/>
              <a:ext cx="1096963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17"/>
            <p:cNvSpPr/>
            <p:nvPr userDrawn="1"/>
          </p:nvSpPr>
          <p:spPr>
            <a:xfrm>
              <a:off x="7375525" y="3268345"/>
              <a:ext cx="109855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E3D889-09F4-4740-8484-640D1F8BD1A4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6F4AA-7B90-42F3-9514-B5E66FADE1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-9525" y="-19050"/>
            <a:ext cx="9144000" cy="147638"/>
            <a:chOff x="0" y="3268345"/>
            <a:chExt cx="9144000" cy="146304"/>
          </a:xfrm>
        </p:grpSpPr>
        <p:sp>
          <p:nvSpPr>
            <p:cNvPr id="6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17"/>
            <p:cNvSpPr/>
            <p:nvPr userDrawn="1"/>
          </p:nvSpPr>
          <p:spPr>
            <a:xfrm>
              <a:off x="5495925" y="3268345"/>
              <a:ext cx="1096963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18"/>
            <p:cNvSpPr/>
            <p:nvPr userDrawn="1"/>
          </p:nvSpPr>
          <p:spPr>
            <a:xfrm>
              <a:off x="6592888" y="3268345"/>
              <a:ext cx="1096962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19"/>
            <p:cNvSpPr/>
            <p:nvPr userDrawn="1"/>
          </p:nvSpPr>
          <p:spPr>
            <a:xfrm>
              <a:off x="7689850" y="3268345"/>
              <a:ext cx="1096963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 rtlCol="0">
            <a:norm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7DE3D889-09F4-4740-8484-640D1F8BD1A4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D36F4AA-7B90-42F3-9514-B5E66FADE1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383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7DE3D889-09F4-4740-8484-640D1F8BD1A4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37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ED36F4AA-7B90-42F3-9514-B5E66FADE15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 M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08BB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A7328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E589F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Сидит дед во сто шуб одет,</a:t>
            </a:r>
          </a:p>
          <a:p>
            <a:r>
              <a:rPr lang="ru-RU" dirty="0" smtClean="0"/>
              <a:t>Кто его раздевает – слёзы проливает.</a:t>
            </a:r>
          </a:p>
          <a:p>
            <a:endParaRPr lang="ru-RU" dirty="0" smtClean="0"/>
          </a:p>
          <a:p>
            <a:r>
              <a:rPr lang="ru-RU" dirty="0" smtClean="0"/>
              <a:t>У Иванова двора</a:t>
            </a:r>
          </a:p>
          <a:p>
            <a:r>
              <a:rPr lang="ru-RU" dirty="0" err="1" smtClean="0"/>
              <a:t>Загорелася</a:t>
            </a:r>
            <a:r>
              <a:rPr lang="ru-RU" dirty="0" smtClean="0"/>
              <a:t> вода.</a:t>
            </a:r>
          </a:p>
          <a:p>
            <a:r>
              <a:rPr lang="ru-RU" dirty="0" smtClean="0"/>
              <a:t>Всем селом пожар тушили,</a:t>
            </a:r>
          </a:p>
          <a:p>
            <a:r>
              <a:rPr lang="ru-RU" dirty="0" smtClean="0"/>
              <a:t>А огонь не затушили.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Что это?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Вспомни произведения фольклора.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2492896"/>
            <a:ext cx="2880320" cy="64807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Фольклор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636912"/>
            <a:ext cx="1922512" cy="410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былина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5085184"/>
            <a:ext cx="2354560" cy="554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скороговорка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652120" y="3933056"/>
            <a:ext cx="2714600" cy="410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пословица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660232" y="2708920"/>
            <a:ext cx="2138536" cy="410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потешка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43808" y="3861048"/>
            <a:ext cx="2282552" cy="482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779912" y="3789040"/>
            <a:ext cx="45719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220072" y="5085184"/>
            <a:ext cx="2282552" cy="482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сказки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3717032"/>
            <a:ext cx="2138536" cy="554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песни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1916832"/>
            <a:ext cx="165618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считалка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868144" y="1916832"/>
            <a:ext cx="194421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заклички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  <p:bldP spid="7" grpId="0" build="p" animBg="1"/>
      <p:bldP spid="8" grpId="0" animBg="1"/>
      <p:bldP spid="9" grpId="0" build="p" animBg="1"/>
      <p:bldP spid="11" grpId="0" build="p" animBg="1"/>
      <p:bldP spid="12" grpId="0" build="p" animBg="1"/>
      <p:bldP spid="13" grpId="0" build="p" animBg="1"/>
      <p:bldP spid="1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Шла лисичка по мосту</a:t>
            </a:r>
          </a:p>
          <a:p>
            <a:r>
              <a:rPr lang="ru-RU" dirty="0" smtClean="0"/>
              <a:t>Несла вязанку хворосту</a:t>
            </a:r>
          </a:p>
          <a:p>
            <a:r>
              <a:rPr lang="ru-RU" dirty="0" smtClean="0"/>
              <a:t>Вытопила баньку</a:t>
            </a:r>
          </a:p>
          <a:p>
            <a:r>
              <a:rPr lang="ru-RU" dirty="0" smtClean="0"/>
              <a:t>Выкупала Ваньку,</a:t>
            </a:r>
          </a:p>
          <a:p>
            <a:r>
              <a:rPr lang="ru-RU" dirty="0" smtClean="0"/>
              <a:t>Посадила в уголок,</a:t>
            </a:r>
          </a:p>
          <a:p>
            <a:r>
              <a:rPr lang="ru-RU" dirty="0" smtClean="0"/>
              <a:t>Дала сладкий пирожок.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Найди рифму.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31</TotalTime>
  <Words>72</Words>
  <Application>Microsoft Office PowerPoint</Application>
  <PresentationFormat>Экран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Тема1</vt:lpstr>
      <vt:lpstr>                   Что это?</vt:lpstr>
      <vt:lpstr>Вспомни произведения фольклора.</vt:lpstr>
      <vt:lpstr>                 Найди рифму.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это?</dc:title>
  <dc:creator>Айжан</dc:creator>
  <cp:lastModifiedBy>Айжан</cp:lastModifiedBy>
  <cp:revision>4</cp:revision>
  <dcterms:created xsi:type="dcterms:W3CDTF">2013-09-22T10:17:21Z</dcterms:created>
  <dcterms:modified xsi:type="dcterms:W3CDTF">2013-09-22T10:49:14Z</dcterms:modified>
</cp:coreProperties>
</file>