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4" r:id="rId4"/>
    <p:sldId id="265" r:id="rId5"/>
    <p:sldId id="267" r:id="rId6"/>
    <p:sldId id="269" r:id="rId7"/>
    <p:sldId id="268" r:id="rId8"/>
    <p:sldId id="266" r:id="rId9"/>
    <p:sldId id="270" r:id="rId10"/>
    <p:sldId id="272" r:id="rId11"/>
    <p:sldId id="280" r:id="rId12"/>
    <p:sldId id="25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CCFF"/>
    <a:srgbClr val="0000FF"/>
    <a:srgbClr val="FFFF99"/>
    <a:srgbClr val="CCFF33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6AC-B933-49E6-96EB-66143A78EF07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6AC-B933-49E6-96EB-66143A78EF07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6AC-B933-49E6-96EB-66143A78EF07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6AC-B933-49E6-96EB-66143A78EF07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6AC-B933-49E6-96EB-66143A78EF07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6AC-B933-49E6-96EB-66143A78EF07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6AC-B933-49E6-96EB-66143A78EF07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6AC-B933-49E6-96EB-66143A78EF07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6AC-B933-49E6-96EB-66143A78EF07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6AC-B933-49E6-96EB-66143A78EF07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6AC-B933-49E6-96EB-66143A78EF07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E36AC-B933-49E6-96EB-66143A78EF07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../media/audio1.wav"/><Relationship Id="rId7" Type="http://schemas.openxmlformats.org/officeDocument/2006/relationships/image" Target="../media/image11.png"/><Relationship Id="rId2" Type="http://schemas.openxmlformats.org/officeDocument/2006/relationships/audio" Target="file:///C:\Users\&#1052;&#1072;&#1088;&#1091;&#1089;&#1103;\Desktop\&#1052;&#1072;&#1090;&#1077;&#1084;&#1072;&#1090;&#1080;&#1082;&#1072;.&#1058;&#1077;&#1089;&#1090;\001.mp3" TargetMode="External"/><Relationship Id="rId1" Type="http://schemas.openxmlformats.org/officeDocument/2006/relationships/tags" Target="../tags/tag9.xml"/><Relationship Id="rId6" Type="http://schemas.openxmlformats.org/officeDocument/2006/relationships/image" Target="../media/image10.png"/><Relationship Id="rId5" Type="http://schemas.openxmlformats.org/officeDocument/2006/relationships/image" Target="../media/image17.jpe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8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../media/audio1.wav"/><Relationship Id="rId7" Type="http://schemas.openxmlformats.org/officeDocument/2006/relationships/image" Target="../media/image11.png"/><Relationship Id="rId2" Type="http://schemas.openxmlformats.org/officeDocument/2006/relationships/audio" Target="file:///C:\Users\&#1052;&#1072;&#1088;&#1091;&#1089;&#1103;\Desktop\&#1052;&#1072;&#1090;&#1077;&#1084;&#1072;&#1090;&#1080;&#1082;&#1072;.&#1058;&#1077;&#1089;&#1090;\001.mp3" TargetMode="External"/><Relationship Id="rId1" Type="http://schemas.openxmlformats.org/officeDocument/2006/relationships/tags" Target="../tags/tag10.xml"/><Relationship Id="rId6" Type="http://schemas.openxmlformats.org/officeDocument/2006/relationships/image" Target="../media/image10.png"/><Relationship Id="rId5" Type="http://schemas.openxmlformats.org/officeDocument/2006/relationships/image" Target="../media/image19.jpeg"/><Relationship Id="rId4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kaz-pushkina.ru/rr_1.html" TargetMode="Externa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mages.yandex.ru/yandsearch?p=6&amp;text=%D1%84%D0%BB%D0%B5%D1%88%20%D0%B0%D0%BD%D0%B8%D0%BC%D0%B0%D1%86%D0%B8%D0%B8%20%D0%B7%D0%BE%D0%BB%D0%BE%D1%82%D0%B0%D1%8F%20%D1%80%D1%8B%D0%B1%D0%BA%D0%B0&amp;noreask=1&amp;img_url=margaritova.ru/wp-content/gallery/1-yoga/ribka.jpg&amp;pos=207&amp;rpt=simage&amp;lr=20097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file:///C:\Users\&#1052;&#1072;&#1088;&#1091;&#1089;&#1103;\Desktop\&#1052;&#1072;&#1090;&#1077;&#1084;&#1072;&#1090;&#1080;&#1082;&#1072;.&#1058;&#1077;&#1089;&#1090;\001.mp3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file:///C:\Users\&#1052;&#1072;&#1088;&#1091;&#1089;&#1103;\Desktop\&#1052;&#1072;&#1090;&#1077;&#1084;&#1072;&#1090;&#1080;&#1082;&#1072;.&#1058;&#1077;&#1089;&#1090;\001.mp3" TargetMode="Externa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6.jpeg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../media/audio1.wav"/><Relationship Id="rId7" Type="http://schemas.openxmlformats.org/officeDocument/2006/relationships/image" Target="../media/image11.png"/><Relationship Id="rId2" Type="http://schemas.openxmlformats.org/officeDocument/2006/relationships/audio" Target="file:///C:\Users\&#1052;&#1072;&#1088;&#1091;&#1089;&#1103;\Desktop\&#1052;&#1072;&#1090;&#1077;&#1084;&#1072;&#1090;&#1080;&#1082;&#1072;.&#1058;&#1077;&#1089;&#1090;\001.mp3" TargetMode="External"/><Relationship Id="rId1" Type="http://schemas.openxmlformats.org/officeDocument/2006/relationships/tags" Target="../tags/tag3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file:///C:\Users\&#1052;&#1072;&#1088;&#1091;&#1089;&#1103;\Desktop\&#1052;&#1072;&#1090;&#1077;&#1084;&#1072;&#1090;&#1080;&#1082;&#1072;.&#1058;&#1077;&#1089;&#1090;\001.mp3" TargetMode="External"/><Relationship Id="rId1" Type="http://schemas.openxmlformats.org/officeDocument/2006/relationships/tags" Target="../tags/tag4.xml"/><Relationship Id="rId6" Type="http://schemas.openxmlformats.org/officeDocument/2006/relationships/image" Target="../media/image3.png"/><Relationship Id="rId5" Type="http://schemas.openxmlformats.org/officeDocument/2006/relationships/image" Target="../media/image12.jpeg"/><Relationship Id="rId4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file:///C:\Users\&#1052;&#1072;&#1088;&#1091;&#1089;&#1103;\Desktop\&#1052;&#1072;&#1090;&#1077;&#1084;&#1072;&#1090;&#1080;&#1082;&#1072;.&#1058;&#1077;&#1089;&#1090;\001.mp3" TargetMode="External"/><Relationship Id="rId1" Type="http://schemas.openxmlformats.org/officeDocument/2006/relationships/tags" Target="../tags/tag5.xml"/><Relationship Id="rId6" Type="http://schemas.openxmlformats.org/officeDocument/2006/relationships/image" Target="../media/image3.png"/><Relationship Id="rId5" Type="http://schemas.openxmlformats.org/officeDocument/2006/relationships/image" Target="../media/image13.jpeg"/><Relationship Id="rId4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../media/audio1.wav"/><Relationship Id="rId7" Type="http://schemas.openxmlformats.org/officeDocument/2006/relationships/image" Target="../media/image11.png"/><Relationship Id="rId2" Type="http://schemas.openxmlformats.org/officeDocument/2006/relationships/audio" Target="file:///C:\Users\&#1052;&#1072;&#1088;&#1091;&#1089;&#1103;\Desktop\&#1052;&#1072;&#1090;&#1077;&#1084;&#1072;&#1090;&#1080;&#1082;&#1072;.&#1058;&#1077;&#1089;&#1090;\001.mp3" TargetMode="External"/><Relationship Id="rId1" Type="http://schemas.openxmlformats.org/officeDocument/2006/relationships/tags" Target="../tags/tag6.xml"/><Relationship Id="rId6" Type="http://schemas.openxmlformats.org/officeDocument/2006/relationships/image" Target="../media/image10.png"/><Relationship Id="rId5" Type="http://schemas.openxmlformats.org/officeDocument/2006/relationships/image" Target="../media/image14.jpeg"/><Relationship Id="rId4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file:///C:\Users\&#1052;&#1072;&#1088;&#1091;&#1089;&#1103;\Desktop\&#1052;&#1072;&#1090;&#1077;&#1084;&#1072;&#1090;&#1080;&#1082;&#1072;.&#1058;&#1077;&#1089;&#1090;\001.mp3" TargetMode="External"/><Relationship Id="rId1" Type="http://schemas.openxmlformats.org/officeDocument/2006/relationships/tags" Target="../tags/tag7.xml"/><Relationship Id="rId6" Type="http://schemas.openxmlformats.org/officeDocument/2006/relationships/image" Target="../media/image3.png"/><Relationship Id="rId5" Type="http://schemas.openxmlformats.org/officeDocument/2006/relationships/image" Target="../media/image15.jpeg"/><Relationship Id="rId4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file:///C:\Users\&#1052;&#1072;&#1088;&#1091;&#1089;&#1103;\Desktop\&#1052;&#1072;&#1090;&#1077;&#1084;&#1072;&#1090;&#1080;&#1082;&#1072;.&#1058;&#1077;&#1089;&#1090;\001.mp3" TargetMode="External"/><Relationship Id="rId1" Type="http://schemas.openxmlformats.org/officeDocument/2006/relationships/tags" Target="../tags/tag8.xml"/><Relationship Id="rId6" Type="http://schemas.openxmlformats.org/officeDocument/2006/relationships/image" Target="../media/image3.png"/><Relationship Id="rId5" Type="http://schemas.openxmlformats.org/officeDocument/2006/relationships/image" Target="../media/image16.jpeg"/><Relationship Id="rId4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1" y="-171400"/>
            <a:ext cx="9366961" cy="7200800"/>
            <a:chOff x="-1" y="-171400"/>
            <a:chExt cx="9366961" cy="7200800"/>
          </a:xfrm>
        </p:grpSpPr>
        <p:pic>
          <p:nvPicPr>
            <p:cNvPr id="2" name="Picture 2" descr="C:\Users\Маруся\Desktop\Сказка о рыбаке и рыбке\Иллюстрации\img3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-171400"/>
              <a:ext cx="9366961" cy="7200800"/>
            </a:xfrm>
            <a:prstGeom prst="rect">
              <a:avLst/>
            </a:prstGeom>
            <a:noFill/>
          </p:spPr>
        </p:pic>
        <p:sp>
          <p:nvSpPr>
            <p:cNvPr id="44" name="Rectangle 47"/>
            <p:cNvSpPr>
              <a:spLocks noChangeArrowheads="1"/>
            </p:cNvSpPr>
            <p:nvPr/>
          </p:nvSpPr>
          <p:spPr bwMode="auto">
            <a:xfrm>
              <a:off x="3635896" y="5805264"/>
              <a:ext cx="5256584" cy="574258"/>
            </a:xfrm>
            <a:prstGeom prst="doubleWave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Рычина</a:t>
              </a:r>
              <a:r>
                <a:rPr lang="ru-RU" sz="3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Татьяна Николаевна, </a:t>
              </a:r>
              <a:r>
                <a:rPr lang="ru-RU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учитель начальных классов</a:t>
              </a:r>
            </a:p>
            <a:p>
              <a:pPr algn="ctr"/>
              <a:r>
                <a:rPr lang="ru-RU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МОУ СОШ № 7 г. Усть-Кута</a:t>
              </a:r>
              <a:endPara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635896" y="260648"/>
              <a:ext cx="1892378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6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Тест</a:t>
              </a:r>
              <a:endParaRPr lang="ru-RU" sz="6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Маруся\Desktop\Сказка о рыбаке и рыбке\Иллюстрации\rr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3999" cy="7101408"/>
          </a:xfrm>
          <a:prstGeom prst="rect">
            <a:avLst/>
          </a:prstGeom>
          <a:noFill/>
        </p:spPr>
      </p:pic>
      <p:sp>
        <p:nvSpPr>
          <p:cNvPr id="60" name="Oval 44"/>
          <p:cNvSpPr>
            <a:spLocks noChangeArrowheads="1"/>
          </p:cNvSpPr>
          <p:nvPr/>
        </p:nvSpPr>
        <p:spPr bwMode="auto">
          <a:xfrm flipH="1">
            <a:off x="3635896" y="5661248"/>
            <a:ext cx="36004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3635896" y="3717032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4355976" y="3645024"/>
            <a:ext cx="4392488" cy="5762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«дурачина ты, простофиля»</a:t>
            </a:r>
            <a:endParaRPr lang="ru-RU" sz="2400" b="1" dirty="0">
              <a:solidFill>
                <a:srgbClr val="33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4355976" y="4581128"/>
            <a:ext cx="4382798" cy="5746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«ступай себе с богом»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4355976" y="5517232"/>
            <a:ext cx="4382798" cy="5762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ничего не сказала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355976" y="558924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3635896" y="4653136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2195736" y="3501008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FFFF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2411760" y="486916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F0"/>
                  </a:soli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7" name="Группа 53"/>
          <p:cNvGrpSpPr/>
          <p:nvPr/>
        </p:nvGrpSpPr>
        <p:grpSpPr>
          <a:xfrm>
            <a:off x="3419872" y="3645024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48"/>
          <p:cNvGrpSpPr/>
          <p:nvPr/>
        </p:nvGrpSpPr>
        <p:grpSpPr>
          <a:xfrm>
            <a:off x="3347864" y="4581128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56"/>
          <p:cNvGrpSpPr/>
          <p:nvPr/>
        </p:nvGrpSpPr>
        <p:grpSpPr>
          <a:xfrm>
            <a:off x="3347864" y="5517232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93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8604448" y="6309320"/>
            <a:ext cx="304800" cy="304800"/>
          </a:xfrm>
          <a:prstGeom prst="rect">
            <a:avLst/>
          </a:prstGeom>
        </p:spPr>
      </p:pic>
      <p:pic>
        <p:nvPicPr>
          <p:cNvPr id="94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 cstate="print"/>
          <a:stretch>
            <a:fillRect/>
          </a:stretch>
        </p:blipFill>
        <p:spPr>
          <a:xfrm>
            <a:off x="8532440" y="6309320"/>
            <a:ext cx="304800" cy="304800"/>
          </a:xfrm>
          <a:prstGeom prst="rect">
            <a:avLst/>
          </a:prstGeom>
        </p:spPr>
      </p:pic>
      <p:pic>
        <p:nvPicPr>
          <p:cNvPr id="95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8" cstate="print"/>
          <a:stretch>
            <a:fillRect/>
          </a:stretch>
        </p:blipFill>
        <p:spPr>
          <a:xfrm>
            <a:off x="8532440" y="6309320"/>
            <a:ext cx="304800" cy="304800"/>
          </a:xfrm>
          <a:prstGeom prst="rect">
            <a:avLst/>
          </a:prstGeom>
        </p:spPr>
      </p:pic>
      <p:sp>
        <p:nvSpPr>
          <p:cNvPr id="56" name="Прямоугольник 55"/>
          <p:cNvSpPr/>
          <p:nvPr/>
        </p:nvSpPr>
        <p:spPr>
          <a:xfrm>
            <a:off x="478772" y="404664"/>
            <a:ext cx="841608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9. Что в последний раз сказала старику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рыбка ?</a:t>
            </a:r>
          </a:p>
        </p:txBody>
      </p:sp>
      <p:pic>
        <p:nvPicPr>
          <p:cNvPr id="2" name="Picture 3" descr="C:\Users\Маруся\Downloads\e33d1b24895d9438d0ba3b8b8f15698c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44208" y="1268760"/>
            <a:ext cx="2118312" cy="2016224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315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1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3315" fill="hold"/>
                                        <p:tgtEl>
                                          <p:spTgt spid="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81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975" fill="hold"/>
                                        <p:tgtEl>
                                          <p:spTgt spid="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47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4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Маруся\Desktop\Сказка о рыбаке и рыбке\Иллюстрации\rr7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468544" cy="7101408"/>
          </a:xfrm>
          <a:prstGeom prst="rect">
            <a:avLst/>
          </a:prstGeom>
          <a:noFill/>
        </p:spPr>
      </p:pic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3347864" y="5733256"/>
            <a:ext cx="398100" cy="37449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3347864" y="3933056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4211960" y="3789040"/>
            <a:ext cx="4752008" cy="5762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Кто не работает, тот не ест.  </a:t>
            </a:r>
            <a:endParaRPr lang="ru-RU" sz="2400" b="1" dirty="0">
              <a:solidFill>
                <a:srgbClr val="33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4211960" y="4653136"/>
            <a:ext cx="4752008" cy="5746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в свои сани не садись.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4211960" y="5445224"/>
            <a:ext cx="4742838" cy="8006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Много захочешь – последнее </a:t>
            </a:r>
          </a:p>
          <a:p>
            <a:pPr algn="ctr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потеряешь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3347864" y="4797152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1979712" y="3645024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FFFF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2123728" y="4941168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CCFF"/>
                  </a:soli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7" name="Группа 53"/>
          <p:cNvGrpSpPr/>
          <p:nvPr/>
        </p:nvGrpSpPr>
        <p:grpSpPr>
          <a:xfrm>
            <a:off x="3131840" y="3861048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48"/>
          <p:cNvGrpSpPr/>
          <p:nvPr/>
        </p:nvGrpSpPr>
        <p:grpSpPr>
          <a:xfrm>
            <a:off x="3131840" y="4725144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56"/>
          <p:cNvGrpSpPr/>
          <p:nvPr/>
        </p:nvGrpSpPr>
        <p:grpSpPr>
          <a:xfrm>
            <a:off x="3131840" y="5661248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93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pic>
        <p:nvPicPr>
          <p:cNvPr id="94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pic>
        <p:nvPicPr>
          <p:cNvPr id="95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8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sp>
        <p:nvSpPr>
          <p:cNvPr id="56" name="Прямоугольник 55"/>
          <p:cNvSpPr/>
          <p:nvPr/>
        </p:nvSpPr>
        <p:spPr>
          <a:xfrm>
            <a:off x="921746" y="404664"/>
            <a:ext cx="753013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10. Какая из пословиц точнее всего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выражает смысл сказки ?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315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1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3315" fill="hold"/>
                                        <p:tgtEl>
                                          <p:spTgt spid="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81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975" fill="hold"/>
                                        <p:tgtEl>
                                          <p:spTgt spid="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47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4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уся\Desktop\Сказка о рыбаке и рыбке\Иллюстрации\rr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834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692696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http://skaz-pushkina.ru/rr_1.html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 иллюстрации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96752"/>
            <a:ext cx="87484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4"/>
              </a:rPr>
              <a:t>http://images.yandex.ru/yandsearch?p=6&amp;text=%</a:t>
            </a:r>
            <a:r>
              <a:rPr lang="ru-RU" u="sng" dirty="0" smtClean="0">
                <a:solidFill>
                  <a:schemeClr val="bg1"/>
                </a:solidFill>
                <a:hlinkClick r:id="rId4"/>
              </a:rPr>
              <a:t>D1%84%D0%BB%D0%B5%D1%88%20%D0%B0%D0%BD%D0%B8%D0%BC%D0%B0%D1%86%D0%B8%D0%B8%20%D0%B7%D0%BE%D0%BB%D0%BE%D1%82%D0%B0%D1%8F%20%D1%80%D1%8B%D0%B1%D0%BA%D0%B0&amp;noreask=1&amp;img_url=margaritova.ru%2Fwp-content%2Fgallery%2F1-yoga%2Fribka.jpg&amp;pos=207&amp;rpt=simage&amp;lr=20097</a:t>
            </a:r>
            <a:r>
              <a:rPr lang="ru-RU" dirty="0" smtClean="0">
                <a:solidFill>
                  <a:schemeClr val="bg1"/>
                </a:solidFill>
              </a:rPr>
              <a:t> 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-золотая рыбка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3728" y="188640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Интернет ресурсы</a:t>
            </a:r>
            <a:r>
              <a:rPr lang="ru-RU" sz="3600" dirty="0" smtClean="0">
                <a:solidFill>
                  <a:schemeClr val="bg1"/>
                </a:solidFill>
              </a:rPr>
              <a:t>: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уся\Desktop\Сказка о рыбаке и рыбке\Иллюстрации\rr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</p:spPr>
      </p:pic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6804248" y="4581128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6732240" y="2996952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714488"/>
            <a:ext cx="7164000" cy="86400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7452320" y="2852936"/>
            <a:ext cx="1368152" cy="5762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реки </a:t>
            </a: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7452320" y="3645024"/>
            <a:ext cx="1368152" cy="5746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моря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7452320" y="4509120"/>
            <a:ext cx="1368152" cy="5762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озера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6732240" y="3789040"/>
            <a:ext cx="432048" cy="37576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grpSp>
        <p:nvGrpSpPr>
          <p:cNvPr id="2" name="Группа 42"/>
          <p:cNvGrpSpPr>
            <a:grpSpLocks noChangeAspect="1"/>
          </p:cNvGrpSpPr>
          <p:nvPr/>
        </p:nvGrpSpPr>
        <p:grpSpPr>
          <a:xfrm>
            <a:off x="5220072" y="2708920"/>
            <a:ext cx="938700" cy="1080000"/>
            <a:chOff x="1069956" y="1467992"/>
            <a:chExt cx="1152458" cy="1325934"/>
          </a:xfrm>
        </p:grpSpPr>
        <p:grpSp>
          <p:nvGrpSpPr>
            <p:cNvPr id="3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4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5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FFFF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7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61"/>
          <p:cNvGrpSpPr>
            <a:grpSpLocks noChangeAspect="1"/>
          </p:cNvGrpSpPr>
          <p:nvPr/>
        </p:nvGrpSpPr>
        <p:grpSpPr>
          <a:xfrm>
            <a:off x="5364088" y="4077072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0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1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2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FFFF"/>
                  </a:soli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3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4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5" name="Группа 53"/>
          <p:cNvGrpSpPr/>
          <p:nvPr/>
        </p:nvGrpSpPr>
        <p:grpSpPr>
          <a:xfrm>
            <a:off x="6516216" y="2924944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Группа 48"/>
          <p:cNvGrpSpPr/>
          <p:nvPr/>
        </p:nvGrpSpPr>
        <p:grpSpPr>
          <a:xfrm>
            <a:off x="6516216" y="3717032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Группа 56"/>
          <p:cNvGrpSpPr/>
          <p:nvPr/>
        </p:nvGrpSpPr>
        <p:grpSpPr>
          <a:xfrm>
            <a:off x="6588224" y="4509120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72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8604448" y="6309320"/>
            <a:ext cx="304800" cy="304800"/>
          </a:xfrm>
          <a:prstGeom prst="rect">
            <a:avLst/>
          </a:prstGeom>
        </p:spPr>
      </p:pic>
      <p:pic>
        <p:nvPicPr>
          <p:cNvPr id="76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 cstate="print"/>
          <a:stretch>
            <a:fillRect/>
          </a:stretch>
        </p:blipFill>
        <p:spPr>
          <a:xfrm>
            <a:off x="8532440" y="6309320"/>
            <a:ext cx="304800" cy="304800"/>
          </a:xfrm>
          <a:prstGeom prst="rect">
            <a:avLst/>
          </a:prstGeom>
        </p:spPr>
      </p:pic>
      <p:pic>
        <p:nvPicPr>
          <p:cNvPr id="77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8" cstate="print"/>
          <a:stretch>
            <a:fillRect/>
          </a:stretch>
        </p:blipFill>
        <p:spPr>
          <a:xfrm>
            <a:off x="8604448" y="6309320"/>
            <a:ext cx="304800" cy="304800"/>
          </a:xfrm>
          <a:prstGeom prst="rect">
            <a:avLst/>
          </a:prstGeom>
        </p:spPr>
      </p:pic>
      <p:sp>
        <p:nvSpPr>
          <p:cNvPr id="69" name="Прямоугольник 68"/>
          <p:cNvSpPr/>
          <p:nvPr/>
        </p:nvSpPr>
        <p:spPr>
          <a:xfrm>
            <a:off x="0" y="836712"/>
            <a:ext cx="92645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На берегу чего жили старик со старухой?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315" fill="hold"/>
                                        <p:tgtEl>
                                          <p:spTgt spid="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1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2975" fill="hold"/>
                                        <p:tgtEl>
                                          <p:spTgt spid="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47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3315" fill="hold"/>
                                        <p:tgtEl>
                                          <p:spTgt spid="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81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6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Маруся\Desktop\Сказка о рыбаке и рыбке\Иллюстрации\rr1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</p:spPr>
      </p:pic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5724128" y="5661248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 flipV="1">
            <a:off x="5724128" y="3861048"/>
            <a:ext cx="381000" cy="40728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6444208" y="3717032"/>
            <a:ext cx="2366574" cy="5762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в землянке</a:t>
            </a:r>
            <a:endParaRPr lang="ru-RU" sz="2400" b="1" dirty="0">
              <a:solidFill>
                <a:srgbClr val="33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6444208" y="4581128"/>
            <a:ext cx="2366574" cy="5746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избе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6444208" y="5517232"/>
            <a:ext cx="2366574" cy="5762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 дворце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5724128" y="472514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4355976" y="3645024"/>
            <a:ext cx="938700" cy="1080000"/>
            <a:chOff x="1069956" y="1467992"/>
            <a:chExt cx="1152458" cy="1325935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7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FFFF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4427984" y="4725144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FFFF"/>
                  </a:soli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7" name="Группа 53"/>
          <p:cNvGrpSpPr/>
          <p:nvPr/>
        </p:nvGrpSpPr>
        <p:grpSpPr>
          <a:xfrm>
            <a:off x="5508104" y="3789040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48"/>
          <p:cNvGrpSpPr/>
          <p:nvPr/>
        </p:nvGrpSpPr>
        <p:grpSpPr>
          <a:xfrm>
            <a:off x="5508104" y="4581128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56"/>
          <p:cNvGrpSpPr/>
          <p:nvPr/>
        </p:nvGrpSpPr>
        <p:grpSpPr>
          <a:xfrm>
            <a:off x="5436096" y="5517232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92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8244408" y="6165304"/>
            <a:ext cx="304800" cy="304800"/>
          </a:xfrm>
          <a:prstGeom prst="rect">
            <a:avLst/>
          </a:prstGeom>
        </p:spPr>
      </p:pic>
      <p:pic>
        <p:nvPicPr>
          <p:cNvPr id="93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 cstate="print"/>
          <a:stretch>
            <a:fillRect/>
          </a:stretch>
        </p:blipFill>
        <p:spPr>
          <a:xfrm>
            <a:off x="8244408" y="6165304"/>
            <a:ext cx="304800" cy="304800"/>
          </a:xfrm>
          <a:prstGeom prst="rect">
            <a:avLst/>
          </a:prstGeom>
        </p:spPr>
      </p:pic>
      <p:pic>
        <p:nvPicPr>
          <p:cNvPr id="94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8" cstate="print"/>
          <a:stretch>
            <a:fillRect/>
          </a:stretch>
        </p:blipFill>
        <p:spPr>
          <a:xfrm>
            <a:off x="8244408" y="6165304"/>
            <a:ext cx="304800" cy="304800"/>
          </a:xfrm>
          <a:prstGeom prst="rect">
            <a:avLst/>
          </a:prstGeom>
        </p:spPr>
      </p:pic>
      <p:sp>
        <p:nvSpPr>
          <p:cNvPr id="69" name="Прямоугольник 68"/>
          <p:cNvSpPr/>
          <p:nvPr/>
        </p:nvSpPr>
        <p:spPr>
          <a:xfrm>
            <a:off x="1174743" y="836712"/>
            <a:ext cx="6915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Где жили старик со старухой?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975" fill="hold"/>
                                        <p:tgtEl>
                                          <p:spTgt spid="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47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3315" fill="hold"/>
                                        <p:tgtEl>
                                          <p:spTgt spid="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81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3315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81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Picture 2" descr="C:\Users\Маруся\Desktop\Сказка о рыбаке и рыбке\Иллюстрации\rr1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63032" cy="6923180"/>
          </a:xfrm>
          <a:prstGeom prst="rect">
            <a:avLst/>
          </a:prstGeom>
          <a:noFill/>
        </p:spPr>
      </p:pic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5796136" y="5661248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5796136" y="3789040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6516216" y="3645024"/>
            <a:ext cx="2376264" cy="5762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два раза  </a:t>
            </a:r>
            <a:endParaRPr lang="ru-RU" sz="2400" b="1" dirty="0">
              <a:solidFill>
                <a:srgbClr val="33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6516216" y="4581128"/>
            <a:ext cx="2366574" cy="5746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один раз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6516216" y="5517232"/>
            <a:ext cx="2366574" cy="5762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три раза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5796136" y="4653136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4499992" y="3645024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FFFF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4572000" y="4941168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FFFF"/>
                  </a:soli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7" name="Группа 53"/>
          <p:cNvGrpSpPr/>
          <p:nvPr/>
        </p:nvGrpSpPr>
        <p:grpSpPr>
          <a:xfrm>
            <a:off x="5580112" y="3717032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48"/>
          <p:cNvGrpSpPr/>
          <p:nvPr/>
        </p:nvGrpSpPr>
        <p:grpSpPr>
          <a:xfrm>
            <a:off x="5580112" y="4653136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56"/>
          <p:cNvGrpSpPr/>
          <p:nvPr/>
        </p:nvGrpSpPr>
        <p:grpSpPr>
          <a:xfrm>
            <a:off x="5580112" y="5589240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93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8532440" y="6553200"/>
            <a:ext cx="304800" cy="304800"/>
          </a:xfrm>
          <a:prstGeom prst="rect">
            <a:avLst/>
          </a:prstGeom>
        </p:spPr>
      </p:pic>
      <p:pic>
        <p:nvPicPr>
          <p:cNvPr id="94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 cstate="print"/>
          <a:stretch>
            <a:fillRect/>
          </a:stretch>
        </p:blipFill>
        <p:spPr>
          <a:xfrm>
            <a:off x="8532440" y="6553200"/>
            <a:ext cx="304800" cy="304800"/>
          </a:xfrm>
          <a:prstGeom prst="rect">
            <a:avLst/>
          </a:prstGeom>
        </p:spPr>
      </p:pic>
      <p:pic>
        <p:nvPicPr>
          <p:cNvPr id="95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8" cstate="print"/>
          <a:stretch>
            <a:fillRect/>
          </a:stretch>
        </p:blipFill>
        <p:spPr>
          <a:xfrm>
            <a:off x="8532440" y="6553200"/>
            <a:ext cx="304800" cy="304800"/>
          </a:xfrm>
          <a:prstGeom prst="rect">
            <a:avLst/>
          </a:prstGeom>
        </p:spPr>
      </p:pic>
      <p:sp>
        <p:nvSpPr>
          <p:cNvPr id="75" name="Прямоугольник 74"/>
          <p:cNvSpPr/>
          <p:nvPr/>
        </p:nvSpPr>
        <p:spPr>
          <a:xfrm>
            <a:off x="184281" y="836712"/>
            <a:ext cx="88960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 Сколько раз забрасывал старик невод?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315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1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3315" fill="hold"/>
                                        <p:tgtEl>
                                          <p:spTgt spid="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81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975" fill="hold"/>
                                        <p:tgtEl>
                                          <p:spTgt spid="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47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4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2" descr="C:\Users\Маруся\Desktop\Сказка о рыбаке и рыбке\Иллюстрации\rr2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908800"/>
          </a:xfrm>
          <a:prstGeom prst="rect">
            <a:avLst/>
          </a:prstGeom>
          <a:noFill/>
        </p:spPr>
      </p:pic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5364088" y="5733256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5364088" y="3933056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6084168" y="3861048"/>
            <a:ext cx="2808312" cy="5762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с травой морской  </a:t>
            </a:r>
            <a:endParaRPr lang="ru-RU" sz="2400" b="1" dirty="0">
              <a:solidFill>
                <a:srgbClr val="33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6084168" y="4725144"/>
            <a:ext cx="2808312" cy="5746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тиной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6084168" y="5661248"/>
            <a:ext cx="2808312" cy="5762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золотой рыбкой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5364088" y="4869160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4211960" y="4077072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FFFF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 rot="21425309">
            <a:off x="4310854" y="5249841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FFFF"/>
                  </a:soli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7" name="Группа 53"/>
          <p:cNvGrpSpPr/>
          <p:nvPr/>
        </p:nvGrpSpPr>
        <p:grpSpPr>
          <a:xfrm>
            <a:off x="5220072" y="3861048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48"/>
          <p:cNvGrpSpPr/>
          <p:nvPr/>
        </p:nvGrpSpPr>
        <p:grpSpPr>
          <a:xfrm>
            <a:off x="5220072" y="4725144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56"/>
          <p:cNvGrpSpPr/>
          <p:nvPr/>
        </p:nvGrpSpPr>
        <p:grpSpPr>
          <a:xfrm>
            <a:off x="5220072" y="5733256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92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8604448" y="6381328"/>
            <a:ext cx="304800" cy="304800"/>
          </a:xfrm>
          <a:prstGeom prst="rect">
            <a:avLst/>
          </a:prstGeom>
        </p:spPr>
      </p:pic>
      <p:pic>
        <p:nvPicPr>
          <p:cNvPr id="93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 cstate="print"/>
          <a:stretch>
            <a:fillRect/>
          </a:stretch>
        </p:blipFill>
        <p:spPr>
          <a:xfrm>
            <a:off x="8604448" y="6381328"/>
            <a:ext cx="304800" cy="304800"/>
          </a:xfrm>
          <a:prstGeom prst="rect">
            <a:avLst/>
          </a:prstGeom>
        </p:spPr>
      </p:pic>
      <p:pic>
        <p:nvPicPr>
          <p:cNvPr id="94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8" cstate="print"/>
          <a:stretch>
            <a:fillRect/>
          </a:stretch>
        </p:blipFill>
        <p:spPr>
          <a:xfrm>
            <a:off x="8604448" y="6381328"/>
            <a:ext cx="304800" cy="304800"/>
          </a:xfrm>
          <a:prstGeom prst="rect">
            <a:avLst/>
          </a:prstGeom>
        </p:spPr>
      </p:pic>
      <p:sp>
        <p:nvSpPr>
          <p:cNvPr id="62" name="Прямоугольник 61"/>
          <p:cNvSpPr/>
          <p:nvPr/>
        </p:nvSpPr>
        <p:spPr>
          <a:xfrm>
            <a:off x="611560" y="332656"/>
            <a:ext cx="80888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4. С чем пришёл невод во второй раз?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975" fill="hold"/>
                                        <p:tgtEl>
                                          <p:spTgt spid="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47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3315" fill="hold"/>
                                        <p:tgtEl>
                                          <p:spTgt spid="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81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3315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81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Маруся\Desktop\Сказка о рыбаке и рыбке\Иллюстрации\rr2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908800"/>
          </a:xfrm>
          <a:prstGeom prst="rect">
            <a:avLst/>
          </a:prstGeom>
          <a:noFill/>
        </p:spPr>
      </p:pic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5724128" y="544522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5652120" y="364502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6444208" y="3573016"/>
            <a:ext cx="2160240" cy="5762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семь</a:t>
            </a: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6444208" y="4437112"/>
            <a:ext cx="2150550" cy="5746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пять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6444208" y="5301208"/>
            <a:ext cx="2150550" cy="5762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5724128" y="4509120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4355976" y="3501008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FFFF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4499992" y="4581128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FFFF"/>
                  </a:soli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7" name="Группа 53"/>
          <p:cNvGrpSpPr/>
          <p:nvPr/>
        </p:nvGrpSpPr>
        <p:grpSpPr>
          <a:xfrm>
            <a:off x="5436096" y="3573016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48"/>
          <p:cNvGrpSpPr/>
          <p:nvPr/>
        </p:nvGrpSpPr>
        <p:grpSpPr>
          <a:xfrm>
            <a:off x="5436096" y="4437112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56"/>
          <p:cNvGrpSpPr/>
          <p:nvPr/>
        </p:nvGrpSpPr>
        <p:grpSpPr>
          <a:xfrm>
            <a:off x="5436096" y="5301208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72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8460432" y="6237312"/>
            <a:ext cx="304800" cy="304800"/>
          </a:xfrm>
          <a:prstGeom prst="rect">
            <a:avLst/>
          </a:prstGeom>
        </p:spPr>
      </p:pic>
      <p:pic>
        <p:nvPicPr>
          <p:cNvPr id="76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 cstate="print"/>
          <a:stretch>
            <a:fillRect/>
          </a:stretch>
        </p:blipFill>
        <p:spPr>
          <a:xfrm>
            <a:off x="8460432" y="6237312"/>
            <a:ext cx="304800" cy="304800"/>
          </a:xfrm>
          <a:prstGeom prst="rect">
            <a:avLst/>
          </a:prstGeom>
        </p:spPr>
      </p:pic>
      <p:pic>
        <p:nvPicPr>
          <p:cNvPr id="77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8" cstate="print"/>
          <a:stretch>
            <a:fillRect/>
          </a:stretch>
        </p:blipFill>
        <p:spPr>
          <a:xfrm>
            <a:off x="8460432" y="6237312"/>
            <a:ext cx="304800" cy="304800"/>
          </a:xfrm>
          <a:prstGeom prst="rect">
            <a:avLst/>
          </a:prstGeom>
        </p:spPr>
      </p:pic>
      <p:sp>
        <p:nvSpPr>
          <p:cNvPr id="56" name="Прямоугольник 55"/>
          <p:cNvSpPr/>
          <p:nvPr/>
        </p:nvSpPr>
        <p:spPr>
          <a:xfrm>
            <a:off x="631857" y="332656"/>
            <a:ext cx="80482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5. Сколько  желаний было у старухи?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315" fill="hold"/>
                                        <p:tgtEl>
                                          <p:spTgt spid="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1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2975" fill="hold"/>
                                        <p:tgtEl>
                                          <p:spTgt spid="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47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3315" fill="hold"/>
                                        <p:tgtEl>
                                          <p:spTgt spid="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81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6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Маруся\Desktop\Сказка о рыбаке и рыбке\Иллюстрации\rr5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3999" cy="7029400"/>
          </a:xfrm>
          <a:prstGeom prst="rect">
            <a:avLst/>
          </a:prstGeom>
          <a:noFill/>
        </p:spPr>
      </p:pic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5004048" y="544522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5004048" y="3573016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5724128" y="3356992"/>
            <a:ext cx="3014646" cy="5762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царский дворец  </a:t>
            </a:r>
            <a:endParaRPr lang="ru-RU" sz="2400" b="1" dirty="0">
              <a:solidFill>
                <a:srgbClr val="33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5724128" y="4365104"/>
            <a:ext cx="3024336" cy="5746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каменные палаты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5724128" y="5229200"/>
            <a:ext cx="3014646" cy="5762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изба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5004048" y="4437112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3779912" y="3501008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FFFF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3923928" y="450912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FFFF"/>
                  </a:soli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7" name="Группа 53"/>
          <p:cNvGrpSpPr/>
          <p:nvPr/>
        </p:nvGrpSpPr>
        <p:grpSpPr>
          <a:xfrm>
            <a:off x="4860032" y="3501008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48"/>
          <p:cNvGrpSpPr/>
          <p:nvPr/>
        </p:nvGrpSpPr>
        <p:grpSpPr>
          <a:xfrm>
            <a:off x="4788024" y="4365104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56"/>
          <p:cNvGrpSpPr/>
          <p:nvPr/>
        </p:nvGrpSpPr>
        <p:grpSpPr>
          <a:xfrm>
            <a:off x="4788024" y="5301208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93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8388424" y="6237312"/>
            <a:ext cx="304800" cy="304800"/>
          </a:xfrm>
          <a:prstGeom prst="rect">
            <a:avLst/>
          </a:prstGeom>
        </p:spPr>
      </p:pic>
      <p:pic>
        <p:nvPicPr>
          <p:cNvPr id="94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 cstate="print"/>
          <a:stretch>
            <a:fillRect/>
          </a:stretch>
        </p:blipFill>
        <p:spPr>
          <a:xfrm>
            <a:off x="8388424" y="6237312"/>
            <a:ext cx="304800" cy="304800"/>
          </a:xfrm>
          <a:prstGeom prst="rect">
            <a:avLst/>
          </a:prstGeom>
        </p:spPr>
      </p:pic>
      <p:pic>
        <p:nvPicPr>
          <p:cNvPr id="95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8" cstate="print"/>
          <a:stretch>
            <a:fillRect/>
          </a:stretch>
        </p:blipFill>
        <p:spPr>
          <a:xfrm>
            <a:off x="8388424" y="6237312"/>
            <a:ext cx="304800" cy="304800"/>
          </a:xfrm>
          <a:prstGeom prst="rect">
            <a:avLst/>
          </a:prstGeom>
        </p:spPr>
      </p:pic>
      <p:sp>
        <p:nvSpPr>
          <p:cNvPr id="56" name="Прямоугольник 55"/>
          <p:cNvSpPr/>
          <p:nvPr/>
        </p:nvSpPr>
        <p:spPr>
          <a:xfrm>
            <a:off x="347615" y="332656"/>
            <a:ext cx="86167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6. Каким было второе желание старухи?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315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1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3315" fill="hold"/>
                                        <p:tgtEl>
                                          <p:spTgt spid="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81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975" fill="hold"/>
                                        <p:tgtEl>
                                          <p:spTgt spid="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47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4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Маруся\Desktop\Сказка о рыбаке и рыбке\Иллюстрации\rr3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3999" cy="6908800"/>
          </a:xfrm>
          <a:prstGeom prst="rect">
            <a:avLst/>
          </a:prstGeom>
          <a:noFill/>
        </p:spPr>
      </p:pic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3419872" y="5877272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3419872" y="4077072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4139952" y="4005064"/>
            <a:ext cx="4670830" cy="5762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послала служить на конюшню  </a:t>
            </a:r>
            <a:endParaRPr lang="ru-RU" sz="2400" b="1" dirty="0">
              <a:solidFill>
                <a:srgbClr val="33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4139952" y="4869160"/>
            <a:ext cx="4670830" cy="5746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щеке ударила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4139952" y="5733256"/>
            <a:ext cx="4670830" cy="5762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 чупрун таскала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275856" y="5805264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3419872" y="4941168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2051720" y="4005064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FFFF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2123728" y="522920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FFFF"/>
                  </a:soli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7" name="Группа 53"/>
          <p:cNvGrpSpPr/>
          <p:nvPr/>
        </p:nvGrpSpPr>
        <p:grpSpPr>
          <a:xfrm>
            <a:off x="3131840" y="4077072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48"/>
          <p:cNvGrpSpPr/>
          <p:nvPr/>
        </p:nvGrpSpPr>
        <p:grpSpPr>
          <a:xfrm>
            <a:off x="3131840" y="4941168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56"/>
          <p:cNvGrpSpPr/>
          <p:nvPr/>
        </p:nvGrpSpPr>
        <p:grpSpPr>
          <a:xfrm>
            <a:off x="3131840" y="5733256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72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8532440" y="6553200"/>
            <a:ext cx="304800" cy="304800"/>
          </a:xfrm>
          <a:prstGeom prst="rect">
            <a:avLst/>
          </a:prstGeom>
        </p:spPr>
      </p:pic>
      <p:pic>
        <p:nvPicPr>
          <p:cNvPr id="76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 cstate="print"/>
          <a:stretch>
            <a:fillRect/>
          </a:stretch>
        </p:blipFill>
        <p:spPr>
          <a:xfrm>
            <a:off x="8604448" y="6553200"/>
            <a:ext cx="304800" cy="304800"/>
          </a:xfrm>
          <a:prstGeom prst="rect">
            <a:avLst/>
          </a:prstGeom>
        </p:spPr>
      </p:pic>
      <p:pic>
        <p:nvPicPr>
          <p:cNvPr id="77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8" cstate="print"/>
          <a:stretch>
            <a:fillRect/>
          </a:stretch>
        </p:blipFill>
        <p:spPr>
          <a:xfrm>
            <a:off x="8532440" y="6553200"/>
            <a:ext cx="304800" cy="304800"/>
          </a:xfrm>
          <a:prstGeom prst="rect">
            <a:avLst/>
          </a:prstGeom>
        </p:spPr>
      </p:pic>
      <p:sp>
        <p:nvSpPr>
          <p:cNvPr id="56" name="Прямоугольник 55"/>
          <p:cNvSpPr/>
          <p:nvPr/>
        </p:nvSpPr>
        <p:spPr>
          <a:xfrm>
            <a:off x="683568" y="404664"/>
            <a:ext cx="800648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7. Что сделала старуха в гневе, когда 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пожелала стать царицей ?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315" fill="hold"/>
                                        <p:tgtEl>
                                          <p:spTgt spid="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1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2975" fill="hold"/>
                                        <p:tgtEl>
                                          <p:spTgt spid="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47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3315" fill="hold"/>
                                        <p:tgtEl>
                                          <p:spTgt spid="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81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6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Маруся\Desktop\Сказка о рыбаке и рыбке\Иллюстрации\rr5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908800"/>
          </a:xfrm>
          <a:prstGeom prst="rect">
            <a:avLst/>
          </a:prstGeom>
          <a:noFill/>
        </p:spPr>
      </p:pic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5508104" y="5517232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5508104" y="3789040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6228184" y="3717032"/>
            <a:ext cx="2438582" cy="5762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пряник</a:t>
            </a: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6228184" y="4581128"/>
            <a:ext cx="2448272" cy="5746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бублик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6228184" y="5373216"/>
            <a:ext cx="2510590" cy="5762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калач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508104" y="5445224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5508104" y="4653136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grpSp>
        <p:nvGrpSpPr>
          <p:cNvPr id="5" name="Группа 42"/>
          <p:cNvGrpSpPr>
            <a:grpSpLocks noChangeAspect="1"/>
          </p:cNvGrpSpPr>
          <p:nvPr/>
        </p:nvGrpSpPr>
        <p:grpSpPr>
          <a:xfrm>
            <a:off x="4211960" y="3789040"/>
            <a:ext cx="938700" cy="1080000"/>
            <a:chOff x="1069956" y="1467992"/>
            <a:chExt cx="1152458" cy="1325934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FFFF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1"/>
          <p:cNvGrpSpPr>
            <a:grpSpLocks noChangeAspect="1"/>
          </p:cNvGrpSpPr>
          <p:nvPr/>
        </p:nvGrpSpPr>
        <p:grpSpPr>
          <a:xfrm>
            <a:off x="4283968" y="4941168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2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FFFF"/>
                  </a:soli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7" name="Группа 53"/>
          <p:cNvGrpSpPr/>
          <p:nvPr/>
        </p:nvGrpSpPr>
        <p:grpSpPr>
          <a:xfrm>
            <a:off x="5292080" y="3717032"/>
            <a:ext cx="762001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48"/>
          <p:cNvGrpSpPr/>
          <p:nvPr/>
        </p:nvGrpSpPr>
        <p:grpSpPr>
          <a:xfrm>
            <a:off x="5292080" y="4581128"/>
            <a:ext cx="762001" cy="533400"/>
            <a:chOff x="2057400" y="2692400"/>
            <a:chExt cx="762000" cy="533400"/>
          </a:xfrm>
          <a:solidFill>
            <a:srgbClr val="0000FF"/>
          </a:solidFill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56"/>
          <p:cNvGrpSpPr/>
          <p:nvPr/>
        </p:nvGrpSpPr>
        <p:grpSpPr>
          <a:xfrm>
            <a:off x="5292080" y="5445224"/>
            <a:ext cx="762001" cy="533400"/>
            <a:chOff x="2057400" y="3526631"/>
            <a:chExt cx="762000" cy="533400"/>
          </a:xfrm>
          <a:solidFill>
            <a:srgbClr val="0000FF"/>
          </a:solidFill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round2Diag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92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8316416" y="6309320"/>
            <a:ext cx="304800" cy="304800"/>
          </a:xfrm>
          <a:prstGeom prst="rect">
            <a:avLst/>
          </a:prstGeom>
        </p:spPr>
      </p:pic>
      <p:pic>
        <p:nvPicPr>
          <p:cNvPr id="93" name="0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 cstate="print"/>
          <a:stretch>
            <a:fillRect/>
          </a:stretch>
        </p:blipFill>
        <p:spPr>
          <a:xfrm>
            <a:off x="8316416" y="6309320"/>
            <a:ext cx="304800" cy="304800"/>
          </a:xfrm>
          <a:prstGeom prst="rect">
            <a:avLst/>
          </a:prstGeom>
        </p:spPr>
      </p:pic>
      <p:pic>
        <p:nvPicPr>
          <p:cNvPr id="94" name="SCALES.WAV">
            <a:hlinkClick r:id="" action="ppaction://media"/>
          </p:cNvPr>
          <p:cNvPicPr>
            <a:picLocks noRot="1" noChangeAspect="1"/>
          </p:cNvPicPr>
          <p:nvPr>
            <a:wavAudioFile r:embed="rId3" name="SCALES.WAV"/>
          </p:nvPr>
        </p:nvPicPr>
        <p:blipFill>
          <a:blip r:embed="rId8" cstate="print"/>
          <a:stretch>
            <a:fillRect/>
          </a:stretch>
        </p:blipFill>
        <p:spPr>
          <a:xfrm>
            <a:off x="8316416" y="6309320"/>
            <a:ext cx="304800" cy="304800"/>
          </a:xfrm>
          <a:prstGeom prst="rect">
            <a:avLst/>
          </a:prstGeom>
        </p:spPr>
      </p:pic>
      <p:sp>
        <p:nvSpPr>
          <p:cNvPr id="56" name="Прямоугольник 55"/>
          <p:cNvSpPr/>
          <p:nvPr/>
        </p:nvSpPr>
        <p:spPr>
          <a:xfrm>
            <a:off x="395536" y="692696"/>
            <a:ext cx="85342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8. Что ела за столом старуха-дворянка ?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975" fill="hold"/>
                                        <p:tgtEl>
                                          <p:spTgt spid="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475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3315" fill="hold"/>
                                        <p:tgtEl>
                                          <p:spTgt spid="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815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3315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815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"/>
                </p:tgtEl>
              </p:cMediaNode>
            </p:audio>
            <p:audio>
              <p:cMediaNode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  <p:audio>
              <p:cMediaNode showWhenStopped="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4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301</Words>
  <Application>Microsoft Office PowerPoint</Application>
  <PresentationFormat>Экран (4:3)</PresentationFormat>
  <Paragraphs>141</Paragraphs>
  <Slides>12</Slides>
  <Notes>0</Notes>
  <HiddenSlides>0</HiddenSlides>
  <MMClips>30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77</cp:revision>
  <dcterms:created xsi:type="dcterms:W3CDTF">2012-08-22T17:05:10Z</dcterms:created>
  <dcterms:modified xsi:type="dcterms:W3CDTF">2013-01-16T09:24:32Z</dcterms:modified>
</cp:coreProperties>
</file>