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0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6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9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6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0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5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3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8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5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000A-4A22-46B8-9935-5125390869F1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7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Деление слов на слоги. Ударение. Согласные звуки. Твёрдые и мягкие согласные звуки.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Презентация к уроку обучения грамоте</a:t>
            </a:r>
          </a:p>
          <a:p>
            <a:r>
              <a:rPr lang="ru-RU" dirty="0"/>
              <a:t> по программе «Школа 2100»</a:t>
            </a:r>
          </a:p>
          <a:p>
            <a:r>
              <a:rPr lang="ru-RU" dirty="0"/>
              <a:t>Кунделева Оксана Евгеньевна</a:t>
            </a:r>
          </a:p>
          <a:p>
            <a:r>
              <a:rPr lang="ru-RU" dirty="0"/>
              <a:t>Учитель начальных классов МБОУ СОШ № 276, </a:t>
            </a:r>
          </a:p>
          <a:p>
            <a:r>
              <a:rPr lang="ru-RU" dirty="0"/>
              <a:t>г. Гаджиево,</a:t>
            </a:r>
          </a:p>
          <a:p>
            <a:r>
              <a:rPr lang="ru-RU" dirty="0"/>
              <a:t>Мурманская область.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2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348880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20" name="Picture 4" descr="http://www.portaldetstva.ru/upload/iblock/5ac/b4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48" y="332656"/>
            <a:ext cx="4797431" cy="633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411106" cy="453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9F1"/>
              </a:clrFrom>
              <a:clrTo>
                <a:srgbClr val="EAE9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192"/>
            <a:ext cx="6411106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10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081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960" y="3212976"/>
            <a:ext cx="871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Три девицы под окном пряли поздно вечерком.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1507984" y="133666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3010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95" y="1381159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11" y="1371933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5" y="1371933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63" y="1399099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8313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5" y="2561927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2" y="235475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03177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97" y="251350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28" y="251350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84" y="2532836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998" y="2561927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23928" y="832612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873783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291" y="874116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66" y="1988840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33" y="2049091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13" y="1956142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41404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4295775" y="369727"/>
            <a:ext cx="31115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57" y="1541888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79" y="535172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74" y="1647798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048" y="1594256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52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39"/>
            <a:ext cx="5415885" cy="427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084168" y="1160748"/>
            <a:ext cx="2448272" cy="1368152"/>
          </a:xfrm>
          <a:prstGeom prst="cloudCallout">
            <a:avLst>
              <a:gd name="adj1" fmla="val -79686"/>
              <a:gd name="adj2" fmla="val 169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Р-р-р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19" y="4286189"/>
            <a:ext cx="2425452" cy="198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987824" y="4668556"/>
            <a:ext cx="2232248" cy="1224136"/>
          </a:xfrm>
          <a:prstGeom prst="cloudCallout">
            <a:avLst>
              <a:gd name="adj1" fmla="val 100815"/>
              <a:gd name="adj2" fmla="val 25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Ж–ж-ж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2009" y="212171"/>
            <a:ext cx="380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согласные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6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15781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61" y="3033835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48769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33835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4235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55" y="2605087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65" y="3448172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80" y="3448172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33" y="3444616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5745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58" y="334225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15" y="3448565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11" y="3448172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03" y="3448172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46" y="3461235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99" y="3355745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6254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5745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4247" y="4149080"/>
            <a:ext cx="16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катушка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0763" y="4149080"/>
            <a:ext cx="16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нитки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20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6"/>
            <a:ext cx="8064896" cy="431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74725"/>
            <a:ext cx="8064896" cy="218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7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0759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708" y="3717032"/>
            <a:ext cx="1767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дева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7481" y="4987038"/>
            <a:ext cx="2927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девочка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73100" y="3933056"/>
            <a:ext cx="3070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девушка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8317" y="5301208"/>
            <a:ext cx="261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девица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7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00139 -0.09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49931 -0.2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5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37882 -0.31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1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3" y="1340768"/>
            <a:ext cx="80557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98" y="332413"/>
            <a:ext cx="386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Многозначное слово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343" y="5157192"/>
            <a:ext cx="2612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иголка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5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3164"/>
            <a:ext cx="6834910" cy="578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6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Деление слов на слоги. Ударение. Согласные звуки. Твёрдые и мягкие согласные звуки.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10</cp:revision>
  <dcterms:created xsi:type="dcterms:W3CDTF">2013-09-24T14:47:19Z</dcterms:created>
  <dcterms:modified xsi:type="dcterms:W3CDTF">2013-09-24T16:00:58Z</dcterms:modified>
</cp:coreProperties>
</file>