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60" r:id="rId3"/>
    <p:sldId id="257" r:id="rId4"/>
    <p:sldId id="259" r:id="rId5"/>
    <p:sldId id="300" r:id="rId6"/>
    <p:sldId id="305" r:id="rId7"/>
    <p:sldId id="306" r:id="rId8"/>
    <p:sldId id="307" r:id="rId9"/>
    <p:sldId id="308" r:id="rId10"/>
    <p:sldId id="309" r:id="rId11"/>
    <p:sldId id="301" r:id="rId12"/>
    <p:sldId id="289" r:id="rId13"/>
    <p:sldId id="281" r:id="rId14"/>
    <p:sldId id="295" r:id="rId15"/>
    <p:sldId id="298" r:id="rId16"/>
    <p:sldId id="290" r:id="rId17"/>
    <p:sldId id="292" r:id="rId18"/>
    <p:sldId id="294" r:id="rId19"/>
    <p:sldId id="293" r:id="rId20"/>
    <p:sldId id="303" r:id="rId21"/>
    <p:sldId id="296" r:id="rId22"/>
    <p:sldId id="285" r:id="rId23"/>
    <p:sldId id="304" r:id="rId24"/>
    <p:sldId id="283" r:id="rId25"/>
    <p:sldId id="282" r:id="rId26"/>
    <p:sldId id="258" r:id="rId27"/>
    <p:sldId id="286" r:id="rId28"/>
    <p:sldId id="30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5050"/>
    <a:srgbClr val="FFFF00"/>
    <a:srgbClr val="FF66FF"/>
    <a:srgbClr val="6600FF"/>
    <a:srgbClr val="FBFB05"/>
    <a:srgbClr val="FF9900"/>
    <a:srgbClr val="FF0000"/>
    <a:srgbClr val="FF33CC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5951" autoAdjust="0"/>
  </p:normalViewPr>
  <p:slideViewPr>
    <p:cSldViewPr>
      <p:cViewPr>
        <p:scale>
          <a:sx n="68" d="100"/>
          <a:sy n="68" d="100"/>
        </p:scale>
        <p:origin x="-55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8A010C-D37A-42F5-AEB7-B65579DFB22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391AF09-1ACD-4155-8B63-38CC95C946E0}">
      <dgm:prSet phldrT="[Текст]" custT="1"/>
      <dgm:spPr>
        <a:solidFill>
          <a:srgbClr val="0000FF"/>
        </a:solidFill>
        <a:ln>
          <a:solidFill>
            <a:srgbClr val="002060"/>
          </a:solidFill>
        </a:ln>
      </dgm:spPr>
      <dgm:t>
        <a:bodyPr vert="vert270"/>
        <a:lstStyle/>
        <a:p>
          <a:r>
            <a:rPr lang="ru-RU" sz="2400" b="1" dirty="0" smtClean="0">
              <a:solidFill>
                <a:srgbClr val="FFFF66"/>
              </a:solidFill>
            </a:rPr>
            <a:t>Направления развития </a:t>
          </a:r>
          <a:endParaRPr lang="ru-RU" sz="2400" b="1" dirty="0">
            <a:solidFill>
              <a:srgbClr val="FFFF66"/>
            </a:solidFill>
          </a:endParaRPr>
        </a:p>
      </dgm:t>
    </dgm:pt>
    <dgm:pt modelId="{BF51C292-FBDC-41E7-8F47-2179B4567284}" type="parTrans" cxnId="{71C35574-C670-4D30-B892-5A5317F06108}">
      <dgm:prSet/>
      <dgm:spPr/>
      <dgm:t>
        <a:bodyPr/>
        <a:lstStyle/>
        <a:p>
          <a:endParaRPr lang="ru-RU"/>
        </a:p>
      </dgm:t>
    </dgm:pt>
    <dgm:pt modelId="{D5CC14F8-6705-4191-9FA4-0F577E30696F}" type="sibTrans" cxnId="{71C35574-C670-4D30-B892-5A5317F06108}">
      <dgm:prSet/>
      <dgm:spPr/>
      <dgm:t>
        <a:bodyPr/>
        <a:lstStyle/>
        <a:p>
          <a:endParaRPr lang="ru-RU"/>
        </a:p>
      </dgm:t>
    </dgm:pt>
    <dgm:pt modelId="{CE82B4FE-DB9F-4E10-B06B-534E01EAD8D1}">
      <dgm:prSet phldrT="[Текст]" custT="1"/>
      <dgm:spPr>
        <a:gradFill flip="none" rotWithShape="1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Физическое развитие</a:t>
          </a:r>
          <a:endParaRPr lang="ru-RU" sz="2000" b="1" dirty="0">
            <a:solidFill>
              <a:srgbClr val="0000FF"/>
            </a:solidFill>
          </a:endParaRPr>
        </a:p>
      </dgm:t>
    </dgm:pt>
    <dgm:pt modelId="{997C7CFF-28E1-46F7-AE4B-B56717C68CBA}" type="parTrans" cxnId="{AA1F8F53-50E4-499D-A940-1A03451325A6}">
      <dgm:prSet/>
      <dgm:spPr/>
      <dgm:t>
        <a:bodyPr/>
        <a:lstStyle/>
        <a:p>
          <a:endParaRPr lang="ru-RU"/>
        </a:p>
      </dgm:t>
    </dgm:pt>
    <dgm:pt modelId="{8067FE5A-8D04-4881-8900-F3EEB70437D5}" type="sibTrans" cxnId="{AA1F8F53-50E4-499D-A940-1A03451325A6}">
      <dgm:prSet/>
      <dgm:spPr/>
      <dgm:t>
        <a:bodyPr/>
        <a:lstStyle/>
        <a:p>
          <a:endParaRPr lang="ru-RU"/>
        </a:p>
      </dgm:t>
    </dgm:pt>
    <dgm:pt modelId="{A94601B4-0A84-4831-9E79-4DE93634BC63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lin ang="13500000" scaled="1"/>
          <a:tileRect/>
        </a:gradFill>
        <a:ln>
          <a:solidFill>
            <a:srgbClr val="0000FF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Физическая культура</a:t>
          </a:r>
          <a:endParaRPr lang="ru-RU" sz="2000" b="1" dirty="0">
            <a:solidFill>
              <a:srgbClr val="0000FF"/>
            </a:solidFill>
          </a:endParaRPr>
        </a:p>
      </dgm:t>
    </dgm:pt>
    <dgm:pt modelId="{FF65E47D-2B30-4D2A-90C2-F825DC0C7585}" type="parTrans" cxnId="{759806DA-73CF-44BA-8CED-2DDF5FFC07BE}">
      <dgm:prSet/>
      <dgm:spPr>
        <a:ln>
          <a:solidFill>
            <a:srgbClr val="0000FF"/>
          </a:solidFill>
        </a:ln>
      </dgm:spPr>
      <dgm:t>
        <a:bodyPr/>
        <a:lstStyle/>
        <a:p>
          <a:endParaRPr lang="ru-RU"/>
        </a:p>
      </dgm:t>
    </dgm:pt>
    <dgm:pt modelId="{534E7AD3-515D-4A5B-96E0-68E361E773D1}" type="sibTrans" cxnId="{759806DA-73CF-44BA-8CED-2DDF5FFC07BE}">
      <dgm:prSet/>
      <dgm:spPr/>
      <dgm:t>
        <a:bodyPr/>
        <a:lstStyle/>
        <a:p>
          <a:endParaRPr lang="ru-RU"/>
        </a:p>
      </dgm:t>
    </dgm:pt>
    <dgm:pt modelId="{266E9FBD-E74E-4672-94F3-9614B8303D86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lin ang="13500000" scaled="1"/>
          <a:tileRect/>
        </a:gradFill>
        <a:ln>
          <a:solidFill>
            <a:srgbClr val="0000FF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Здоровье</a:t>
          </a:r>
          <a:endParaRPr lang="ru-RU" sz="2000" b="1" dirty="0">
            <a:solidFill>
              <a:srgbClr val="0000FF"/>
            </a:solidFill>
          </a:endParaRPr>
        </a:p>
      </dgm:t>
    </dgm:pt>
    <dgm:pt modelId="{E35609CD-7EBD-4D3A-BCEF-48934EF6DD22}" type="parTrans" cxnId="{190850DF-29D2-4439-B002-6F40611A2B24}">
      <dgm:prSet/>
      <dgm:spPr>
        <a:ln>
          <a:solidFill>
            <a:srgbClr val="0000FF"/>
          </a:solidFill>
        </a:ln>
      </dgm:spPr>
      <dgm:t>
        <a:bodyPr/>
        <a:lstStyle/>
        <a:p>
          <a:endParaRPr lang="ru-RU"/>
        </a:p>
      </dgm:t>
    </dgm:pt>
    <dgm:pt modelId="{3CC7CA6C-227F-4575-896B-756BDE924880}" type="sibTrans" cxnId="{190850DF-29D2-4439-B002-6F40611A2B24}">
      <dgm:prSet/>
      <dgm:spPr/>
      <dgm:t>
        <a:bodyPr/>
        <a:lstStyle/>
        <a:p>
          <a:endParaRPr lang="ru-RU"/>
        </a:p>
      </dgm:t>
    </dgm:pt>
    <dgm:pt modelId="{B31D62FF-2CD1-42C9-8C27-22CE636D566B}">
      <dgm:prSet phldrT="[Текст]" custT="1"/>
      <dgm:spPr>
        <a:gradFill flip="none" rotWithShape="1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Художественно-эстетическое развитие</a:t>
          </a:r>
          <a:endParaRPr lang="ru-RU" sz="2000" b="1" dirty="0">
            <a:solidFill>
              <a:srgbClr val="0000FF"/>
            </a:solidFill>
          </a:endParaRPr>
        </a:p>
      </dgm:t>
    </dgm:pt>
    <dgm:pt modelId="{B58C6108-D728-4129-8F59-12DA3FCE40CD}" type="parTrans" cxnId="{163307C9-752D-4F71-8B8D-23F8F5716E3B}">
      <dgm:prSet/>
      <dgm:spPr/>
      <dgm:t>
        <a:bodyPr/>
        <a:lstStyle/>
        <a:p>
          <a:endParaRPr lang="ru-RU"/>
        </a:p>
      </dgm:t>
    </dgm:pt>
    <dgm:pt modelId="{14A85419-221F-4B60-9581-0FF808A96FA4}" type="sibTrans" cxnId="{163307C9-752D-4F71-8B8D-23F8F5716E3B}">
      <dgm:prSet/>
      <dgm:spPr/>
      <dgm:t>
        <a:bodyPr/>
        <a:lstStyle/>
        <a:p>
          <a:endParaRPr lang="ru-RU"/>
        </a:p>
      </dgm:t>
    </dgm:pt>
    <dgm:pt modelId="{D084AD07-7EA0-44F9-8F1A-C464D37CB454}">
      <dgm:prSet phldrT="[Текст]" custT="1"/>
      <dgm:spPr>
        <a:gradFill flip="none" rotWithShape="0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Социально-личностное развитие</a:t>
          </a:r>
          <a:endParaRPr lang="ru-RU" sz="2000" b="1" dirty="0">
            <a:solidFill>
              <a:srgbClr val="0000FF"/>
            </a:solidFill>
          </a:endParaRPr>
        </a:p>
      </dgm:t>
    </dgm:pt>
    <dgm:pt modelId="{619D5F2F-60EB-4799-BB1C-0C9538D0A197}" type="parTrans" cxnId="{62D751CC-F1B7-46DF-B2A8-CBBB162C8199}">
      <dgm:prSet/>
      <dgm:spPr/>
      <dgm:t>
        <a:bodyPr/>
        <a:lstStyle/>
        <a:p>
          <a:endParaRPr lang="ru-RU"/>
        </a:p>
      </dgm:t>
    </dgm:pt>
    <dgm:pt modelId="{D1AD5A23-39AB-4C4F-9047-E715C2D6E906}" type="sibTrans" cxnId="{62D751CC-F1B7-46DF-B2A8-CBBB162C8199}">
      <dgm:prSet/>
      <dgm:spPr/>
      <dgm:t>
        <a:bodyPr/>
        <a:lstStyle/>
        <a:p>
          <a:endParaRPr lang="ru-RU"/>
        </a:p>
      </dgm:t>
    </dgm:pt>
    <dgm:pt modelId="{AA353FAB-268C-4847-8182-E7E8F89D14A0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accent5">
                  <a:lumMod val="50000"/>
                </a:schemeClr>
              </a:solidFill>
            </a:rPr>
            <a:t>Коммуникация</a:t>
          </a:r>
        </a:p>
      </dgm:t>
    </dgm:pt>
    <dgm:pt modelId="{A527F1F4-2D8B-49B3-ADFD-2714FD0B5666}" type="parTrans" cxnId="{125FD76F-E783-412A-B648-8ABF0E768E27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6EEC160-0FCD-490E-9CA7-B746F2477559}" type="sibTrans" cxnId="{125FD76F-E783-412A-B648-8ABF0E768E27}">
      <dgm:prSet/>
      <dgm:spPr/>
      <dgm:t>
        <a:bodyPr/>
        <a:lstStyle/>
        <a:p>
          <a:endParaRPr lang="ru-RU"/>
        </a:p>
      </dgm:t>
    </dgm:pt>
    <dgm:pt modelId="{A0B0C90B-F7F8-46F5-ADF2-565E7F9BE4FE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66FF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33CC"/>
              </a:solidFill>
            </a:rPr>
            <a:t>Музыка</a:t>
          </a:r>
          <a:endParaRPr lang="ru-RU" sz="2000" b="1" dirty="0">
            <a:solidFill>
              <a:srgbClr val="FF33CC"/>
            </a:solidFill>
          </a:endParaRPr>
        </a:p>
      </dgm:t>
    </dgm:pt>
    <dgm:pt modelId="{30751112-36B2-47FB-90F0-E6935A1E0D54}" type="parTrans" cxnId="{963F3760-44A6-4B50-A20E-332F0FBAE329}">
      <dgm:prSet/>
      <dgm:spPr>
        <a:ln>
          <a:solidFill>
            <a:srgbClr val="FF33CC"/>
          </a:solidFill>
        </a:ln>
      </dgm:spPr>
      <dgm:t>
        <a:bodyPr/>
        <a:lstStyle/>
        <a:p>
          <a:endParaRPr lang="ru-RU"/>
        </a:p>
      </dgm:t>
    </dgm:pt>
    <dgm:pt modelId="{D40606FD-A02F-4DA9-AD47-6500BAF2D963}" type="sibTrans" cxnId="{963F3760-44A6-4B50-A20E-332F0FBAE329}">
      <dgm:prSet/>
      <dgm:spPr/>
      <dgm:t>
        <a:bodyPr/>
        <a:lstStyle/>
        <a:p>
          <a:endParaRPr lang="ru-RU"/>
        </a:p>
      </dgm:t>
    </dgm:pt>
    <dgm:pt modelId="{3D0A8B5E-33B9-4F50-965C-BF4BF9D65CF6}">
      <dgm:prSet phldrT="[Текст]" custT="1"/>
      <dgm:spPr>
        <a:gradFill flip="none" rotWithShape="1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66FF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33CC"/>
              </a:solidFill>
            </a:rPr>
            <a:t>Художественное творчество</a:t>
          </a:r>
          <a:endParaRPr lang="ru-RU" sz="2000" b="1" dirty="0">
            <a:solidFill>
              <a:srgbClr val="FF33CC"/>
            </a:solidFill>
          </a:endParaRPr>
        </a:p>
      </dgm:t>
    </dgm:pt>
    <dgm:pt modelId="{D61B17EF-729A-419A-8D09-253B17DD5525}" type="parTrans" cxnId="{C1418AD9-171F-4448-BA85-86D79F982D1E}">
      <dgm:prSet/>
      <dgm:spPr>
        <a:ln>
          <a:solidFill>
            <a:srgbClr val="FF33CC"/>
          </a:solidFill>
        </a:ln>
      </dgm:spPr>
      <dgm:t>
        <a:bodyPr/>
        <a:lstStyle/>
        <a:p>
          <a:endParaRPr lang="ru-RU"/>
        </a:p>
      </dgm:t>
    </dgm:pt>
    <dgm:pt modelId="{7FCB1E26-5708-47CC-9851-78D852AC3347}" type="sibTrans" cxnId="{C1418AD9-171F-4448-BA85-86D79F982D1E}">
      <dgm:prSet/>
      <dgm:spPr/>
      <dgm:t>
        <a:bodyPr/>
        <a:lstStyle/>
        <a:p>
          <a:endParaRPr lang="ru-RU"/>
        </a:p>
      </dgm:t>
    </dgm:pt>
    <dgm:pt modelId="{85D9B2C7-B48F-41FB-A297-1F343A87AA4E}">
      <dgm:prSet phldrT="[Текст]" custT="1"/>
      <dgm:spPr>
        <a:gradFill flip="none" rotWithShape="1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Познавательно-речевое</a:t>
          </a:r>
          <a:r>
            <a:rPr lang="ru-RU" sz="2100" b="1" dirty="0" smtClean="0">
              <a:solidFill>
                <a:srgbClr val="0000FF"/>
              </a:solidFill>
            </a:rPr>
            <a:t> развитие</a:t>
          </a:r>
          <a:endParaRPr lang="ru-RU" sz="2100" b="1" dirty="0">
            <a:solidFill>
              <a:srgbClr val="0000FF"/>
            </a:solidFill>
          </a:endParaRPr>
        </a:p>
      </dgm:t>
    </dgm:pt>
    <dgm:pt modelId="{0617CFA3-2F3F-457E-8884-79590B8E2D77}" type="parTrans" cxnId="{E15E1C14-C230-43BF-AA35-AF6F679DE1C9}">
      <dgm:prSet/>
      <dgm:spPr/>
      <dgm:t>
        <a:bodyPr/>
        <a:lstStyle/>
        <a:p>
          <a:endParaRPr lang="ru-RU"/>
        </a:p>
      </dgm:t>
    </dgm:pt>
    <dgm:pt modelId="{1158D71D-5339-4BEB-A140-C0DAADB4F148}" type="sibTrans" cxnId="{E15E1C14-C230-43BF-AA35-AF6F679DE1C9}">
      <dgm:prSet/>
      <dgm:spPr/>
      <dgm:t>
        <a:bodyPr/>
        <a:lstStyle/>
        <a:p>
          <a:endParaRPr lang="ru-RU"/>
        </a:p>
      </dgm:t>
    </dgm:pt>
    <dgm:pt modelId="{627F0B4E-09AC-4E47-A78E-A46B41C1D744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accent5">
                  <a:lumMod val="50000"/>
                </a:schemeClr>
              </a:solidFill>
            </a:rPr>
            <a:t>Познание</a:t>
          </a:r>
          <a:endParaRPr lang="ru-RU" sz="2000" b="1" dirty="0">
            <a:solidFill>
              <a:schemeClr val="accent5">
                <a:lumMod val="50000"/>
              </a:schemeClr>
            </a:solidFill>
          </a:endParaRPr>
        </a:p>
      </dgm:t>
    </dgm:pt>
    <dgm:pt modelId="{C7550D18-687C-4E2C-9E43-22B6B3C6E1D0}" type="parTrans" cxnId="{E633EB8F-032C-441C-8671-B90051B6EB42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6686AE2-F909-4CC9-99C1-5AB28D0CD44B}" type="sibTrans" cxnId="{E633EB8F-032C-441C-8671-B90051B6EB42}">
      <dgm:prSet/>
      <dgm:spPr/>
      <dgm:t>
        <a:bodyPr/>
        <a:lstStyle/>
        <a:p>
          <a:endParaRPr lang="ru-RU"/>
        </a:p>
      </dgm:t>
    </dgm:pt>
    <dgm:pt modelId="{42866864-3B23-4603-B937-D9EFA9711863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accent5">
                  <a:lumMod val="50000"/>
                </a:schemeClr>
              </a:solidFill>
            </a:rPr>
            <a:t>Чтение художественной литературы</a:t>
          </a:r>
          <a:endParaRPr lang="ru-RU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D68050C3-4B71-4AA3-B7D2-489BA780946B}" type="parTrans" cxnId="{8C2FFAD8-8457-4CA1-A85B-AAB14A9B365B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AB635527-E8CE-4C21-9B15-0E056CEFC8B6}" type="sibTrans" cxnId="{8C2FFAD8-8457-4CA1-A85B-AAB14A9B365B}">
      <dgm:prSet/>
      <dgm:spPr/>
      <dgm:t>
        <a:bodyPr/>
        <a:lstStyle/>
        <a:p>
          <a:endParaRPr lang="ru-RU"/>
        </a:p>
      </dgm:t>
    </dgm:pt>
    <dgm:pt modelId="{13952C99-009C-45FC-814C-DE99DD4DBB2B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00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Социализация</a:t>
          </a:r>
          <a:endParaRPr lang="ru-RU" sz="2000" b="1" dirty="0">
            <a:solidFill>
              <a:srgbClr val="FF0000"/>
            </a:solidFill>
          </a:endParaRPr>
        </a:p>
      </dgm:t>
    </dgm:pt>
    <dgm:pt modelId="{BBF7E5A8-C318-40C8-BE4D-0B918A556601}" type="parTrans" cxnId="{0E8D713E-8A0C-4E50-A526-6DDD006FD679}">
      <dgm:prSet/>
      <dgm:spPr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83876B29-405F-41DD-B9F5-62A66A3B5D86}" type="sibTrans" cxnId="{0E8D713E-8A0C-4E50-A526-6DDD006FD679}">
      <dgm:prSet/>
      <dgm:spPr/>
      <dgm:t>
        <a:bodyPr/>
        <a:lstStyle/>
        <a:p>
          <a:endParaRPr lang="ru-RU"/>
        </a:p>
      </dgm:t>
    </dgm:pt>
    <dgm:pt modelId="{E330C618-2417-4D83-8574-F5482CD0BDA4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00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Труд</a:t>
          </a:r>
          <a:endParaRPr lang="ru-RU" sz="2000" b="1" dirty="0">
            <a:solidFill>
              <a:srgbClr val="FF0000"/>
            </a:solidFill>
          </a:endParaRPr>
        </a:p>
      </dgm:t>
    </dgm:pt>
    <dgm:pt modelId="{CD5EEDDA-86CC-4B7D-9288-DF2867950B07}" type="parTrans" cxnId="{87945407-D102-485C-93FF-682A4091C1E8}">
      <dgm:prSet/>
      <dgm:spPr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489E6E4D-A6A9-4DF5-886D-14FE3823F0B7}" type="sibTrans" cxnId="{87945407-D102-485C-93FF-682A4091C1E8}">
      <dgm:prSet/>
      <dgm:spPr/>
      <dgm:t>
        <a:bodyPr/>
        <a:lstStyle/>
        <a:p>
          <a:endParaRPr lang="ru-RU"/>
        </a:p>
      </dgm:t>
    </dgm:pt>
    <dgm:pt modelId="{08374A8D-A5B8-40BC-9FC8-56FC849D1ECD}">
      <dgm:prSet phldrT="[Текст]" custT="1"/>
      <dgm:spPr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solidFill>
            <a:srgbClr val="FF00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Безопасность</a:t>
          </a:r>
          <a:endParaRPr lang="ru-RU" sz="2000" b="1" dirty="0">
            <a:solidFill>
              <a:srgbClr val="FF0000"/>
            </a:solidFill>
          </a:endParaRPr>
        </a:p>
      </dgm:t>
    </dgm:pt>
    <dgm:pt modelId="{80D8F5B3-DC73-432F-8089-5EBBF483BD2E}" type="sibTrans" cxnId="{291A548B-A10B-4440-8191-757DDD43C4CA}">
      <dgm:prSet/>
      <dgm:spPr/>
      <dgm:t>
        <a:bodyPr/>
        <a:lstStyle/>
        <a:p>
          <a:endParaRPr lang="ru-RU"/>
        </a:p>
      </dgm:t>
    </dgm:pt>
    <dgm:pt modelId="{39C0067C-EDB6-4F65-BBCF-6C47049DEDF0}" type="parTrans" cxnId="{291A548B-A10B-4440-8191-757DDD43C4CA}">
      <dgm:prSet/>
      <dgm:spPr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A304E9E5-2D90-47E4-88AE-F3C56EAC2E6D}" type="pres">
      <dgm:prSet presAssocID="{CF8A010C-D37A-42F5-AEB7-B65579DFB22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5FDABA-7B41-4563-BD83-657927754CF4}" type="pres">
      <dgm:prSet presAssocID="{E391AF09-1ACD-4155-8B63-38CC95C946E0}" presName="root1" presStyleCnt="0"/>
      <dgm:spPr/>
    </dgm:pt>
    <dgm:pt modelId="{432CE57F-171B-4E6E-9300-379E73946EF3}" type="pres">
      <dgm:prSet presAssocID="{E391AF09-1ACD-4155-8B63-38CC95C946E0}" presName="LevelOneTextNode" presStyleLbl="node0" presStyleIdx="0" presStyleCnt="1" custScaleX="81043" custScaleY="1122407" custLinFactNeighborX="1943" custLinFactNeighborY="-353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25D04C-9337-43F4-BB95-407E549AB559}" type="pres">
      <dgm:prSet presAssocID="{E391AF09-1ACD-4155-8B63-38CC95C946E0}" presName="level2hierChild" presStyleCnt="0"/>
      <dgm:spPr/>
    </dgm:pt>
    <dgm:pt modelId="{48D3102B-3C81-4665-B2B2-238285A68D8E}" type="pres">
      <dgm:prSet presAssocID="{997C7CFF-28E1-46F7-AE4B-B56717C68CBA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78B60C28-030F-4FD0-B9F8-989B426B6019}" type="pres">
      <dgm:prSet presAssocID="{997C7CFF-28E1-46F7-AE4B-B56717C68CBA}" presName="connTx" presStyleLbl="parChTrans1D2" presStyleIdx="0" presStyleCnt="4"/>
      <dgm:spPr/>
      <dgm:t>
        <a:bodyPr/>
        <a:lstStyle/>
        <a:p>
          <a:endParaRPr lang="ru-RU"/>
        </a:p>
      </dgm:t>
    </dgm:pt>
    <dgm:pt modelId="{925DDE41-BE8C-4C2A-8074-EE57D7E7BEEC}" type="pres">
      <dgm:prSet presAssocID="{CE82B4FE-DB9F-4E10-B06B-534E01EAD8D1}" presName="root2" presStyleCnt="0"/>
      <dgm:spPr/>
    </dgm:pt>
    <dgm:pt modelId="{BBBE689B-CF84-49D3-9D18-A72127236EC9}" type="pres">
      <dgm:prSet presAssocID="{CE82B4FE-DB9F-4E10-B06B-534E01EAD8D1}" presName="LevelTwoTextNode" presStyleLbl="node2" presStyleIdx="0" presStyleCnt="4" custScaleX="297105" custScaleY="210476" custLinFactNeighborX="-401" custLinFactNeighborY="-12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C7D96B-13AB-448E-B81D-E034B93038A2}" type="pres">
      <dgm:prSet presAssocID="{CE82B4FE-DB9F-4E10-B06B-534E01EAD8D1}" presName="level3hierChild" presStyleCnt="0"/>
      <dgm:spPr/>
    </dgm:pt>
    <dgm:pt modelId="{C43FD86A-5179-4C36-9F8F-D7132DF56EE1}" type="pres">
      <dgm:prSet presAssocID="{FF65E47D-2B30-4D2A-90C2-F825DC0C7585}" presName="conn2-1" presStyleLbl="parChTrans1D3" presStyleIdx="0" presStyleCnt="10"/>
      <dgm:spPr/>
      <dgm:t>
        <a:bodyPr/>
        <a:lstStyle/>
        <a:p>
          <a:endParaRPr lang="ru-RU"/>
        </a:p>
      </dgm:t>
    </dgm:pt>
    <dgm:pt modelId="{573A38E3-3101-4682-B2A8-0AA45F44FAE6}" type="pres">
      <dgm:prSet presAssocID="{FF65E47D-2B30-4D2A-90C2-F825DC0C7585}" presName="connTx" presStyleLbl="parChTrans1D3" presStyleIdx="0" presStyleCnt="10"/>
      <dgm:spPr/>
      <dgm:t>
        <a:bodyPr/>
        <a:lstStyle/>
        <a:p>
          <a:endParaRPr lang="ru-RU"/>
        </a:p>
      </dgm:t>
    </dgm:pt>
    <dgm:pt modelId="{E67F7D78-2527-41CE-A525-035356400B9E}" type="pres">
      <dgm:prSet presAssocID="{A94601B4-0A84-4831-9E79-4DE93634BC63}" presName="root2" presStyleCnt="0"/>
      <dgm:spPr/>
    </dgm:pt>
    <dgm:pt modelId="{E70A2E05-60AB-4ED5-A5E6-C1B67039A0A1}" type="pres">
      <dgm:prSet presAssocID="{A94601B4-0A84-4831-9E79-4DE93634BC63}" presName="LevelTwoTextNode" presStyleLbl="node3" presStyleIdx="0" presStyleCnt="10" custScaleX="497457" custScaleY="141284" custLinFactNeighborX="10265" custLinFactNeighborY="-158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48C5A3-4C6D-4CC6-9BDD-0BA8ACF8EFEB}" type="pres">
      <dgm:prSet presAssocID="{A94601B4-0A84-4831-9E79-4DE93634BC63}" presName="level3hierChild" presStyleCnt="0"/>
      <dgm:spPr/>
    </dgm:pt>
    <dgm:pt modelId="{FF0078C5-2E61-43D4-8FCC-3205FE083B74}" type="pres">
      <dgm:prSet presAssocID="{E35609CD-7EBD-4D3A-BCEF-48934EF6DD22}" presName="conn2-1" presStyleLbl="parChTrans1D3" presStyleIdx="1" presStyleCnt="10"/>
      <dgm:spPr/>
      <dgm:t>
        <a:bodyPr/>
        <a:lstStyle/>
        <a:p>
          <a:endParaRPr lang="ru-RU"/>
        </a:p>
      </dgm:t>
    </dgm:pt>
    <dgm:pt modelId="{C7778475-FEB4-45AF-8B31-7CA3DE7F657F}" type="pres">
      <dgm:prSet presAssocID="{E35609CD-7EBD-4D3A-BCEF-48934EF6DD22}" presName="connTx" presStyleLbl="parChTrans1D3" presStyleIdx="1" presStyleCnt="10"/>
      <dgm:spPr/>
      <dgm:t>
        <a:bodyPr/>
        <a:lstStyle/>
        <a:p>
          <a:endParaRPr lang="ru-RU"/>
        </a:p>
      </dgm:t>
    </dgm:pt>
    <dgm:pt modelId="{18A13899-92E7-4044-BAAF-E791168B973F}" type="pres">
      <dgm:prSet presAssocID="{266E9FBD-E74E-4672-94F3-9614B8303D86}" presName="root2" presStyleCnt="0"/>
      <dgm:spPr/>
    </dgm:pt>
    <dgm:pt modelId="{F3CF590F-3591-4E69-9750-6E18DBC77E79}" type="pres">
      <dgm:prSet presAssocID="{266E9FBD-E74E-4672-94F3-9614B8303D86}" presName="LevelTwoTextNode" presStyleLbl="node3" presStyleIdx="1" presStyleCnt="10" custScaleX="502776" custScaleY="144465" custLinFactNeighborX="20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45096C-39F2-4F6E-BFBA-5CB024DC75E5}" type="pres">
      <dgm:prSet presAssocID="{266E9FBD-E74E-4672-94F3-9614B8303D86}" presName="level3hierChild" presStyleCnt="0"/>
      <dgm:spPr/>
    </dgm:pt>
    <dgm:pt modelId="{5C68AA6F-75C1-4A90-AF55-C362970EEA01}" type="pres">
      <dgm:prSet presAssocID="{B58C6108-D728-4129-8F59-12DA3FCE40CD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1D3FD185-BCF3-409E-85B3-FE141CEA0E3F}" type="pres">
      <dgm:prSet presAssocID="{B58C6108-D728-4129-8F59-12DA3FCE40CD}" presName="connTx" presStyleLbl="parChTrans1D2" presStyleIdx="1" presStyleCnt="4"/>
      <dgm:spPr/>
      <dgm:t>
        <a:bodyPr/>
        <a:lstStyle/>
        <a:p>
          <a:endParaRPr lang="ru-RU"/>
        </a:p>
      </dgm:t>
    </dgm:pt>
    <dgm:pt modelId="{B885EEDA-0A98-495A-82D8-01EB8B97A538}" type="pres">
      <dgm:prSet presAssocID="{B31D62FF-2CD1-42C9-8C27-22CE636D566B}" presName="root2" presStyleCnt="0"/>
      <dgm:spPr/>
    </dgm:pt>
    <dgm:pt modelId="{2F9029D3-3B05-4819-A301-3B2EDB58357F}" type="pres">
      <dgm:prSet presAssocID="{B31D62FF-2CD1-42C9-8C27-22CE636D566B}" presName="LevelTwoTextNode" presStyleLbl="node2" presStyleIdx="1" presStyleCnt="4" custScaleX="297645" custScaleY="276444" custLinFactNeighborX="1926" custLinFactNeighborY="4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FB28F6-1A1F-4F22-AE7C-CB678DE8DB3B}" type="pres">
      <dgm:prSet presAssocID="{B31D62FF-2CD1-42C9-8C27-22CE636D566B}" presName="level3hierChild" presStyleCnt="0"/>
      <dgm:spPr/>
    </dgm:pt>
    <dgm:pt modelId="{07139437-A569-488C-90EA-DC6E8A263B5B}" type="pres">
      <dgm:prSet presAssocID="{D61B17EF-729A-419A-8D09-253B17DD5525}" presName="conn2-1" presStyleLbl="parChTrans1D3" presStyleIdx="2" presStyleCnt="10"/>
      <dgm:spPr/>
      <dgm:t>
        <a:bodyPr/>
        <a:lstStyle/>
        <a:p>
          <a:endParaRPr lang="ru-RU"/>
        </a:p>
      </dgm:t>
    </dgm:pt>
    <dgm:pt modelId="{5612CC32-0224-44DC-8C41-F9F893961434}" type="pres">
      <dgm:prSet presAssocID="{D61B17EF-729A-419A-8D09-253B17DD5525}" presName="connTx" presStyleLbl="parChTrans1D3" presStyleIdx="2" presStyleCnt="10"/>
      <dgm:spPr/>
      <dgm:t>
        <a:bodyPr/>
        <a:lstStyle/>
        <a:p>
          <a:endParaRPr lang="ru-RU"/>
        </a:p>
      </dgm:t>
    </dgm:pt>
    <dgm:pt modelId="{B8A908B6-D3A1-4180-8328-4129C30BEFDC}" type="pres">
      <dgm:prSet presAssocID="{3D0A8B5E-33B9-4F50-965C-BF4BF9D65CF6}" presName="root2" presStyleCnt="0"/>
      <dgm:spPr/>
    </dgm:pt>
    <dgm:pt modelId="{52AA518E-31C7-477C-82B7-59FA6DA757D4}" type="pres">
      <dgm:prSet presAssocID="{3D0A8B5E-33B9-4F50-965C-BF4BF9D65CF6}" presName="LevelTwoTextNode" presStyleLbl="node3" presStyleIdx="2" presStyleCnt="10" custScaleX="496504" custScaleY="156093" custLinFactNeighborX="107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B5BED4-19D0-4F79-9B3E-50C629A862DE}" type="pres">
      <dgm:prSet presAssocID="{3D0A8B5E-33B9-4F50-965C-BF4BF9D65CF6}" presName="level3hierChild" presStyleCnt="0"/>
      <dgm:spPr/>
    </dgm:pt>
    <dgm:pt modelId="{5742569F-4409-45AB-B172-3BA44C2B23B3}" type="pres">
      <dgm:prSet presAssocID="{30751112-36B2-47FB-90F0-E6935A1E0D54}" presName="conn2-1" presStyleLbl="parChTrans1D3" presStyleIdx="3" presStyleCnt="10"/>
      <dgm:spPr/>
      <dgm:t>
        <a:bodyPr/>
        <a:lstStyle/>
        <a:p>
          <a:endParaRPr lang="ru-RU"/>
        </a:p>
      </dgm:t>
    </dgm:pt>
    <dgm:pt modelId="{1132622B-6572-406C-8BED-E435711617FC}" type="pres">
      <dgm:prSet presAssocID="{30751112-36B2-47FB-90F0-E6935A1E0D54}" presName="connTx" presStyleLbl="parChTrans1D3" presStyleIdx="3" presStyleCnt="10"/>
      <dgm:spPr/>
      <dgm:t>
        <a:bodyPr/>
        <a:lstStyle/>
        <a:p>
          <a:endParaRPr lang="ru-RU"/>
        </a:p>
      </dgm:t>
    </dgm:pt>
    <dgm:pt modelId="{4E67F9D3-D613-49A7-AF30-04A48F00DDCB}" type="pres">
      <dgm:prSet presAssocID="{A0B0C90B-F7F8-46F5-ADF2-565E7F9BE4FE}" presName="root2" presStyleCnt="0"/>
      <dgm:spPr/>
    </dgm:pt>
    <dgm:pt modelId="{BF89F079-DEA6-405A-9797-20E60C1B33D7}" type="pres">
      <dgm:prSet presAssocID="{A0B0C90B-F7F8-46F5-ADF2-565E7F9BE4FE}" presName="LevelTwoTextNode" presStyleLbl="node3" presStyleIdx="3" presStyleCnt="10" custScaleX="496504" custLinFactNeighborX="107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76ACC4-113C-499B-BEE8-71DFDED26DE1}" type="pres">
      <dgm:prSet presAssocID="{A0B0C90B-F7F8-46F5-ADF2-565E7F9BE4FE}" presName="level3hierChild" presStyleCnt="0"/>
      <dgm:spPr/>
    </dgm:pt>
    <dgm:pt modelId="{6E8A6093-57F8-46ED-845F-7457DB939BED}" type="pres">
      <dgm:prSet presAssocID="{0617CFA3-2F3F-457E-8884-79590B8E2D77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BC01315-FF34-44C1-8234-014CAF2C377A}" type="pres">
      <dgm:prSet presAssocID="{0617CFA3-2F3F-457E-8884-79590B8E2D77}" presName="connTx" presStyleLbl="parChTrans1D2" presStyleIdx="2" presStyleCnt="4"/>
      <dgm:spPr/>
      <dgm:t>
        <a:bodyPr/>
        <a:lstStyle/>
        <a:p>
          <a:endParaRPr lang="ru-RU"/>
        </a:p>
      </dgm:t>
    </dgm:pt>
    <dgm:pt modelId="{54F5BFA4-E21C-439F-B5FC-A2B53A21B1BD}" type="pres">
      <dgm:prSet presAssocID="{85D9B2C7-B48F-41FB-A297-1F343A87AA4E}" presName="root2" presStyleCnt="0"/>
      <dgm:spPr/>
    </dgm:pt>
    <dgm:pt modelId="{6DDBB106-F6C2-40AA-9F60-E26C92B29E90}" type="pres">
      <dgm:prSet presAssocID="{85D9B2C7-B48F-41FB-A297-1F343A87AA4E}" presName="LevelTwoTextNode" presStyleLbl="node2" presStyleIdx="2" presStyleCnt="4" custScaleX="294605" custScaleY="231124" custLinFactNeighborX="1926" custLinFactNeighborY="4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75E6B9-3A7C-4578-A7FC-13A8F4849568}" type="pres">
      <dgm:prSet presAssocID="{85D9B2C7-B48F-41FB-A297-1F343A87AA4E}" presName="level3hierChild" presStyleCnt="0"/>
      <dgm:spPr/>
    </dgm:pt>
    <dgm:pt modelId="{DE71B0BA-AAEB-4CE3-99D0-3E1BB59513B5}" type="pres">
      <dgm:prSet presAssocID="{C7550D18-687C-4E2C-9E43-22B6B3C6E1D0}" presName="conn2-1" presStyleLbl="parChTrans1D3" presStyleIdx="4" presStyleCnt="10"/>
      <dgm:spPr/>
      <dgm:t>
        <a:bodyPr/>
        <a:lstStyle/>
        <a:p>
          <a:endParaRPr lang="ru-RU"/>
        </a:p>
      </dgm:t>
    </dgm:pt>
    <dgm:pt modelId="{DB193969-5042-42D5-BC32-3BCF5E50CAC4}" type="pres">
      <dgm:prSet presAssocID="{C7550D18-687C-4E2C-9E43-22B6B3C6E1D0}" presName="connTx" presStyleLbl="parChTrans1D3" presStyleIdx="4" presStyleCnt="10"/>
      <dgm:spPr/>
      <dgm:t>
        <a:bodyPr/>
        <a:lstStyle/>
        <a:p>
          <a:endParaRPr lang="ru-RU"/>
        </a:p>
      </dgm:t>
    </dgm:pt>
    <dgm:pt modelId="{457808E5-EABA-43C8-A6FD-57A45EE3A563}" type="pres">
      <dgm:prSet presAssocID="{627F0B4E-09AC-4E47-A78E-A46B41C1D744}" presName="root2" presStyleCnt="0"/>
      <dgm:spPr/>
    </dgm:pt>
    <dgm:pt modelId="{AF6A060C-B32E-4396-BA23-919A609DA959}" type="pres">
      <dgm:prSet presAssocID="{627F0B4E-09AC-4E47-A78E-A46B41C1D744}" presName="LevelTwoTextNode" presStyleLbl="node3" presStyleIdx="4" presStyleCnt="10" custScaleX="499544" custLinFactNeighborX="124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B08599-671E-486D-A90C-5701D80B2B22}" type="pres">
      <dgm:prSet presAssocID="{627F0B4E-09AC-4E47-A78E-A46B41C1D744}" presName="level3hierChild" presStyleCnt="0"/>
      <dgm:spPr/>
    </dgm:pt>
    <dgm:pt modelId="{A69136EB-3A6D-4B45-A33C-A3762F7AA882}" type="pres">
      <dgm:prSet presAssocID="{D68050C3-4B71-4AA3-B7D2-489BA780946B}" presName="conn2-1" presStyleLbl="parChTrans1D3" presStyleIdx="5" presStyleCnt="10"/>
      <dgm:spPr/>
      <dgm:t>
        <a:bodyPr/>
        <a:lstStyle/>
        <a:p>
          <a:endParaRPr lang="ru-RU"/>
        </a:p>
      </dgm:t>
    </dgm:pt>
    <dgm:pt modelId="{6847E2C2-D33B-43C4-9E86-9A81EF3C3DE8}" type="pres">
      <dgm:prSet presAssocID="{D68050C3-4B71-4AA3-B7D2-489BA780946B}" presName="connTx" presStyleLbl="parChTrans1D3" presStyleIdx="5" presStyleCnt="10"/>
      <dgm:spPr/>
      <dgm:t>
        <a:bodyPr/>
        <a:lstStyle/>
        <a:p>
          <a:endParaRPr lang="ru-RU"/>
        </a:p>
      </dgm:t>
    </dgm:pt>
    <dgm:pt modelId="{4C963AB9-13C8-47CA-96D0-97578BC76573}" type="pres">
      <dgm:prSet presAssocID="{42866864-3B23-4603-B937-D9EFA9711863}" presName="root2" presStyleCnt="0"/>
      <dgm:spPr/>
    </dgm:pt>
    <dgm:pt modelId="{7034A58B-B957-4F95-9E6A-57B195212822}" type="pres">
      <dgm:prSet presAssocID="{42866864-3B23-4603-B937-D9EFA9711863}" presName="LevelTwoTextNode" presStyleLbl="node3" presStyleIdx="5" presStyleCnt="10" custScaleX="502776" custScaleY="116118" custLinFactNeighborX="10068" custLinFactNeighborY="-1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C1111E-52B4-45E8-9BA7-E819CE851837}" type="pres">
      <dgm:prSet presAssocID="{42866864-3B23-4603-B937-D9EFA9711863}" presName="level3hierChild" presStyleCnt="0"/>
      <dgm:spPr/>
    </dgm:pt>
    <dgm:pt modelId="{F0FE3C89-B439-4638-A1C8-272BCBD48A3B}" type="pres">
      <dgm:prSet presAssocID="{A527F1F4-2D8B-49B3-ADFD-2714FD0B5666}" presName="conn2-1" presStyleLbl="parChTrans1D3" presStyleIdx="6" presStyleCnt="10"/>
      <dgm:spPr/>
      <dgm:t>
        <a:bodyPr/>
        <a:lstStyle/>
        <a:p>
          <a:endParaRPr lang="ru-RU"/>
        </a:p>
      </dgm:t>
    </dgm:pt>
    <dgm:pt modelId="{79A3AD08-9A44-4B4A-B660-BFDEC88A8658}" type="pres">
      <dgm:prSet presAssocID="{A527F1F4-2D8B-49B3-ADFD-2714FD0B5666}" presName="connTx" presStyleLbl="parChTrans1D3" presStyleIdx="6" presStyleCnt="10"/>
      <dgm:spPr/>
      <dgm:t>
        <a:bodyPr/>
        <a:lstStyle/>
        <a:p>
          <a:endParaRPr lang="ru-RU"/>
        </a:p>
      </dgm:t>
    </dgm:pt>
    <dgm:pt modelId="{BBE8EF2A-86F1-4394-A9DE-16073C5139EB}" type="pres">
      <dgm:prSet presAssocID="{AA353FAB-268C-4847-8182-E7E8F89D14A0}" presName="root2" presStyleCnt="0"/>
      <dgm:spPr/>
    </dgm:pt>
    <dgm:pt modelId="{AB6C9883-1D9C-4D5B-9C49-4380097E9CC7}" type="pres">
      <dgm:prSet presAssocID="{AA353FAB-268C-4847-8182-E7E8F89D14A0}" presName="LevelTwoTextNode" presStyleLbl="node3" presStyleIdx="6" presStyleCnt="10" custScaleX="506200" custScaleY="50728" custLinFactNeighborX="12612" custLinFactNeighborY="-12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CC769C-7796-47DA-BCA6-A95F78698256}" type="pres">
      <dgm:prSet presAssocID="{AA353FAB-268C-4847-8182-E7E8F89D14A0}" presName="level3hierChild" presStyleCnt="0"/>
      <dgm:spPr/>
    </dgm:pt>
    <dgm:pt modelId="{88869F61-3F29-4FA7-BB81-6C0605CE4CE4}" type="pres">
      <dgm:prSet presAssocID="{619D5F2F-60EB-4799-BB1C-0C9538D0A197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760EC910-FF91-4D07-B476-0A4E402CFE88}" type="pres">
      <dgm:prSet presAssocID="{619D5F2F-60EB-4799-BB1C-0C9538D0A197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02930FE-78FB-42AE-9F7F-667B9D5A429D}" type="pres">
      <dgm:prSet presAssocID="{D084AD07-7EA0-44F9-8F1A-C464D37CB454}" presName="root2" presStyleCnt="0"/>
      <dgm:spPr/>
    </dgm:pt>
    <dgm:pt modelId="{36C45DED-EE31-4687-A650-05E653423643}" type="pres">
      <dgm:prSet presAssocID="{D084AD07-7EA0-44F9-8F1A-C464D37CB454}" presName="LevelTwoTextNode" presStyleLbl="node2" presStyleIdx="3" presStyleCnt="4" custScaleX="288050" custScaleY="269376" custLinFactNeighborX="-401" custLinFactNeighborY="41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6965DA-6243-4F3A-8088-5BCBCC719523}" type="pres">
      <dgm:prSet presAssocID="{D084AD07-7EA0-44F9-8F1A-C464D37CB454}" presName="level3hierChild" presStyleCnt="0"/>
      <dgm:spPr/>
    </dgm:pt>
    <dgm:pt modelId="{7DCEC8C5-2E4C-4519-8F24-FD7ADBE402C3}" type="pres">
      <dgm:prSet presAssocID="{39C0067C-EDB6-4F65-BBCF-6C47049DEDF0}" presName="conn2-1" presStyleLbl="parChTrans1D3" presStyleIdx="7" presStyleCnt="10"/>
      <dgm:spPr/>
      <dgm:t>
        <a:bodyPr/>
        <a:lstStyle/>
        <a:p>
          <a:endParaRPr lang="ru-RU"/>
        </a:p>
      </dgm:t>
    </dgm:pt>
    <dgm:pt modelId="{BF202D03-E2CB-4098-A4AF-B4825D58F1AD}" type="pres">
      <dgm:prSet presAssocID="{39C0067C-EDB6-4F65-BBCF-6C47049DEDF0}" presName="connTx" presStyleLbl="parChTrans1D3" presStyleIdx="7" presStyleCnt="10"/>
      <dgm:spPr/>
      <dgm:t>
        <a:bodyPr/>
        <a:lstStyle/>
        <a:p>
          <a:endParaRPr lang="ru-RU"/>
        </a:p>
      </dgm:t>
    </dgm:pt>
    <dgm:pt modelId="{A4D1DCD4-76DF-4734-B167-0F4387134A13}" type="pres">
      <dgm:prSet presAssocID="{08374A8D-A5B8-40BC-9FC8-56FC849D1ECD}" presName="root2" presStyleCnt="0"/>
      <dgm:spPr/>
    </dgm:pt>
    <dgm:pt modelId="{85DCC8AB-9365-455B-BB88-5280FEDBEF95}" type="pres">
      <dgm:prSet presAssocID="{08374A8D-A5B8-40BC-9FC8-56FC849D1ECD}" presName="LevelTwoTextNode" presStyleLbl="node3" presStyleIdx="7" presStyleCnt="10" custScaleX="501578" custLinFactNeighborX="11858" custLinFactNeighborY="30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683ED8-5700-47BC-B69F-E023937B4B0E}" type="pres">
      <dgm:prSet presAssocID="{08374A8D-A5B8-40BC-9FC8-56FC849D1ECD}" presName="level3hierChild" presStyleCnt="0"/>
      <dgm:spPr/>
    </dgm:pt>
    <dgm:pt modelId="{E64E8575-F3B2-4DEB-A775-85A2784D04C6}" type="pres">
      <dgm:prSet presAssocID="{CD5EEDDA-86CC-4B7D-9288-DF2867950B07}" presName="conn2-1" presStyleLbl="parChTrans1D3" presStyleIdx="8" presStyleCnt="10"/>
      <dgm:spPr/>
      <dgm:t>
        <a:bodyPr/>
        <a:lstStyle/>
        <a:p>
          <a:endParaRPr lang="ru-RU"/>
        </a:p>
      </dgm:t>
    </dgm:pt>
    <dgm:pt modelId="{98873E6F-A569-4070-9BD7-A3D597A3456E}" type="pres">
      <dgm:prSet presAssocID="{CD5EEDDA-86CC-4B7D-9288-DF2867950B07}" presName="connTx" presStyleLbl="parChTrans1D3" presStyleIdx="8" presStyleCnt="10"/>
      <dgm:spPr/>
      <dgm:t>
        <a:bodyPr/>
        <a:lstStyle/>
        <a:p>
          <a:endParaRPr lang="ru-RU"/>
        </a:p>
      </dgm:t>
    </dgm:pt>
    <dgm:pt modelId="{BA927C2E-EA16-4496-A41D-61DC30493538}" type="pres">
      <dgm:prSet presAssocID="{E330C618-2417-4D83-8574-F5482CD0BDA4}" presName="root2" presStyleCnt="0"/>
      <dgm:spPr/>
    </dgm:pt>
    <dgm:pt modelId="{13E014F0-0645-4259-8BEE-D40AA6CB46C6}" type="pres">
      <dgm:prSet presAssocID="{E330C618-2417-4D83-8574-F5482CD0BDA4}" presName="LevelTwoTextNode" presStyleLbl="node3" presStyleIdx="8" presStyleCnt="10" custScaleX="498393" custLinFactNeighborX="27007" custLinFactNeighborY="17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038C6B-8C6F-4949-912D-7A41C2A37E68}" type="pres">
      <dgm:prSet presAssocID="{E330C618-2417-4D83-8574-F5482CD0BDA4}" presName="level3hierChild" presStyleCnt="0"/>
      <dgm:spPr/>
    </dgm:pt>
    <dgm:pt modelId="{7BAA6F14-89DF-49F2-990E-7903C89BEB78}" type="pres">
      <dgm:prSet presAssocID="{BBF7E5A8-C318-40C8-BE4D-0B918A556601}" presName="conn2-1" presStyleLbl="parChTrans1D3" presStyleIdx="9" presStyleCnt="10"/>
      <dgm:spPr/>
      <dgm:t>
        <a:bodyPr/>
        <a:lstStyle/>
        <a:p>
          <a:endParaRPr lang="ru-RU"/>
        </a:p>
      </dgm:t>
    </dgm:pt>
    <dgm:pt modelId="{424156EA-3EC7-450C-B927-337E356F3A48}" type="pres">
      <dgm:prSet presAssocID="{BBF7E5A8-C318-40C8-BE4D-0B918A556601}" presName="connTx" presStyleLbl="parChTrans1D3" presStyleIdx="9" presStyleCnt="10"/>
      <dgm:spPr/>
      <dgm:t>
        <a:bodyPr/>
        <a:lstStyle/>
        <a:p>
          <a:endParaRPr lang="ru-RU"/>
        </a:p>
      </dgm:t>
    </dgm:pt>
    <dgm:pt modelId="{5C6B260C-8A3F-49B6-A3F7-7BBC0A01AE63}" type="pres">
      <dgm:prSet presAssocID="{13952C99-009C-45FC-814C-DE99DD4DBB2B}" presName="root2" presStyleCnt="0"/>
      <dgm:spPr/>
    </dgm:pt>
    <dgm:pt modelId="{FCBC9EEB-EE38-4042-BB6D-ACDEE7A02614}" type="pres">
      <dgm:prSet presAssocID="{13952C99-009C-45FC-814C-DE99DD4DBB2B}" presName="LevelTwoTextNode" presStyleLbl="node3" presStyleIdx="9" presStyleCnt="10" custScaleX="498662" custLinFactNeighborX="259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E57F9A-43F7-4C82-949B-B31EF513C332}" type="pres">
      <dgm:prSet presAssocID="{13952C99-009C-45FC-814C-DE99DD4DBB2B}" presName="level3hierChild" presStyleCnt="0"/>
      <dgm:spPr/>
    </dgm:pt>
  </dgm:ptLst>
  <dgm:cxnLst>
    <dgm:cxn modelId="{82E4FC91-9BFA-4667-ABF7-1D818570C05F}" type="presOf" srcId="{E35609CD-7EBD-4D3A-BCEF-48934EF6DD22}" destId="{FF0078C5-2E61-43D4-8FCC-3205FE083B74}" srcOrd="0" destOrd="0" presId="urn:microsoft.com/office/officeart/2005/8/layout/hierarchy2"/>
    <dgm:cxn modelId="{2A6C0E41-BA4F-4512-8004-0BFC0102CD67}" type="presOf" srcId="{D084AD07-7EA0-44F9-8F1A-C464D37CB454}" destId="{36C45DED-EE31-4687-A650-05E653423643}" srcOrd="0" destOrd="0" presId="urn:microsoft.com/office/officeart/2005/8/layout/hierarchy2"/>
    <dgm:cxn modelId="{FC411347-877C-4F3B-BFA3-64AFA5519B80}" type="presOf" srcId="{E35609CD-7EBD-4D3A-BCEF-48934EF6DD22}" destId="{C7778475-FEB4-45AF-8B31-7CA3DE7F657F}" srcOrd="1" destOrd="0" presId="urn:microsoft.com/office/officeart/2005/8/layout/hierarchy2"/>
    <dgm:cxn modelId="{4E5159F0-8742-4954-9A07-4B505DF75E33}" type="presOf" srcId="{266E9FBD-E74E-4672-94F3-9614B8303D86}" destId="{F3CF590F-3591-4E69-9750-6E18DBC77E79}" srcOrd="0" destOrd="0" presId="urn:microsoft.com/office/officeart/2005/8/layout/hierarchy2"/>
    <dgm:cxn modelId="{BFCDFE0C-E481-4DFE-A26C-90B57D27A9F2}" type="presOf" srcId="{D68050C3-4B71-4AA3-B7D2-489BA780946B}" destId="{6847E2C2-D33B-43C4-9E86-9A81EF3C3DE8}" srcOrd="1" destOrd="0" presId="urn:microsoft.com/office/officeart/2005/8/layout/hierarchy2"/>
    <dgm:cxn modelId="{842AF557-9E4B-4203-937B-C62EDB5EFDAC}" type="presOf" srcId="{39C0067C-EDB6-4F65-BBCF-6C47049DEDF0}" destId="{BF202D03-E2CB-4098-A4AF-B4825D58F1AD}" srcOrd="1" destOrd="0" presId="urn:microsoft.com/office/officeart/2005/8/layout/hierarchy2"/>
    <dgm:cxn modelId="{9F41170F-C3D0-40AE-84F3-24AE778B5E37}" type="presOf" srcId="{A527F1F4-2D8B-49B3-ADFD-2714FD0B5666}" destId="{79A3AD08-9A44-4B4A-B660-BFDEC88A8658}" srcOrd="1" destOrd="0" presId="urn:microsoft.com/office/officeart/2005/8/layout/hierarchy2"/>
    <dgm:cxn modelId="{71C3297E-C1C2-4D66-9E42-52A5AD92DF8F}" type="presOf" srcId="{BBF7E5A8-C318-40C8-BE4D-0B918A556601}" destId="{7BAA6F14-89DF-49F2-990E-7903C89BEB78}" srcOrd="0" destOrd="0" presId="urn:microsoft.com/office/officeart/2005/8/layout/hierarchy2"/>
    <dgm:cxn modelId="{77E814FD-D656-45A2-9160-8672426759CC}" type="presOf" srcId="{39C0067C-EDB6-4F65-BBCF-6C47049DEDF0}" destId="{7DCEC8C5-2E4C-4519-8F24-FD7ADBE402C3}" srcOrd="0" destOrd="0" presId="urn:microsoft.com/office/officeart/2005/8/layout/hierarchy2"/>
    <dgm:cxn modelId="{106FDB16-F6FB-4D74-8EB9-A1AEFF81F991}" type="presOf" srcId="{E391AF09-1ACD-4155-8B63-38CC95C946E0}" destId="{432CE57F-171B-4E6E-9300-379E73946EF3}" srcOrd="0" destOrd="0" presId="urn:microsoft.com/office/officeart/2005/8/layout/hierarchy2"/>
    <dgm:cxn modelId="{E3B4DF02-FADA-491F-88EA-2D87CDBDC682}" type="presOf" srcId="{E330C618-2417-4D83-8574-F5482CD0BDA4}" destId="{13E014F0-0645-4259-8BEE-D40AA6CB46C6}" srcOrd="0" destOrd="0" presId="urn:microsoft.com/office/officeart/2005/8/layout/hierarchy2"/>
    <dgm:cxn modelId="{AFBE1AB3-A09B-4813-B272-FDA69A787721}" type="presOf" srcId="{D61B17EF-729A-419A-8D09-253B17DD5525}" destId="{07139437-A569-488C-90EA-DC6E8A263B5B}" srcOrd="0" destOrd="0" presId="urn:microsoft.com/office/officeart/2005/8/layout/hierarchy2"/>
    <dgm:cxn modelId="{87945407-D102-485C-93FF-682A4091C1E8}" srcId="{D084AD07-7EA0-44F9-8F1A-C464D37CB454}" destId="{E330C618-2417-4D83-8574-F5482CD0BDA4}" srcOrd="1" destOrd="0" parTransId="{CD5EEDDA-86CC-4B7D-9288-DF2867950B07}" sibTransId="{489E6E4D-A6A9-4DF5-886D-14FE3823F0B7}"/>
    <dgm:cxn modelId="{72885E48-91E7-4234-87F9-4FA9A151AF0C}" type="presOf" srcId="{D68050C3-4B71-4AA3-B7D2-489BA780946B}" destId="{A69136EB-3A6D-4B45-A33C-A3762F7AA882}" srcOrd="0" destOrd="0" presId="urn:microsoft.com/office/officeart/2005/8/layout/hierarchy2"/>
    <dgm:cxn modelId="{A1CE570B-107D-45C9-B3CA-A65380915596}" type="presOf" srcId="{85D9B2C7-B48F-41FB-A297-1F343A87AA4E}" destId="{6DDBB106-F6C2-40AA-9F60-E26C92B29E90}" srcOrd="0" destOrd="0" presId="urn:microsoft.com/office/officeart/2005/8/layout/hierarchy2"/>
    <dgm:cxn modelId="{F195B48A-11C7-4197-925A-91499E9AE9F0}" type="presOf" srcId="{FF65E47D-2B30-4D2A-90C2-F825DC0C7585}" destId="{C43FD86A-5179-4C36-9F8F-D7132DF56EE1}" srcOrd="0" destOrd="0" presId="urn:microsoft.com/office/officeart/2005/8/layout/hierarchy2"/>
    <dgm:cxn modelId="{7F4A10EA-40C6-4DDB-AE74-5A27FD20BD64}" type="presOf" srcId="{CD5EEDDA-86CC-4B7D-9288-DF2867950B07}" destId="{98873E6F-A569-4070-9BD7-A3D597A3456E}" srcOrd="1" destOrd="0" presId="urn:microsoft.com/office/officeart/2005/8/layout/hierarchy2"/>
    <dgm:cxn modelId="{08579E16-3B7F-4F71-BB4A-2E2BC9D20805}" type="presOf" srcId="{CF8A010C-D37A-42F5-AEB7-B65579DFB223}" destId="{A304E9E5-2D90-47E4-88AE-F3C56EAC2E6D}" srcOrd="0" destOrd="0" presId="urn:microsoft.com/office/officeart/2005/8/layout/hierarchy2"/>
    <dgm:cxn modelId="{35581740-2E9B-4685-8052-31B115A9A064}" type="presOf" srcId="{08374A8D-A5B8-40BC-9FC8-56FC849D1ECD}" destId="{85DCC8AB-9365-455B-BB88-5280FEDBEF95}" srcOrd="0" destOrd="0" presId="urn:microsoft.com/office/officeart/2005/8/layout/hierarchy2"/>
    <dgm:cxn modelId="{227B4C51-1D56-48DA-A064-7D39488B032D}" type="presOf" srcId="{D61B17EF-729A-419A-8D09-253B17DD5525}" destId="{5612CC32-0224-44DC-8C41-F9F893961434}" srcOrd="1" destOrd="0" presId="urn:microsoft.com/office/officeart/2005/8/layout/hierarchy2"/>
    <dgm:cxn modelId="{963F3760-44A6-4B50-A20E-332F0FBAE329}" srcId="{B31D62FF-2CD1-42C9-8C27-22CE636D566B}" destId="{A0B0C90B-F7F8-46F5-ADF2-565E7F9BE4FE}" srcOrd="1" destOrd="0" parTransId="{30751112-36B2-47FB-90F0-E6935A1E0D54}" sibTransId="{D40606FD-A02F-4DA9-AD47-6500BAF2D963}"/>
    <dgm:cxn modelId="{0E8D713E-8A0C-4E50-A526-6DDD006FD679}" srcId="{D084AD07-7EA0-44F9-8F1A-C464D37CB454}" destId="{13952C99-009C-45FC-814C-DE99DD4DBB2B}" srcOrd="2" destOrd="0" parTransId="{BBF7E5A8-C318-40C8-BE4D-0B918A556601}" sibTransId="{83876B29-405F-41DD-B9F5-62A66A3B5D86}"/>
    <dgm:cxn modelId="{1D1AA3C6-3CEF-476F-B8A2-8F0F70C13503}" type="presOf" srcId="{A527F1F4-2D8B-49B3-ADFD-2714FD0B5666}" destId="{F0FE3C89-B439-4638-A1C8-272BCBD48A3B}" srcOrd="0" destOrd="0" presId="urn:microsoft.com/office/officeart/2005/8/layout/hierarchy2"/>
    <dgm:cxn modelId="{AC64391A-9618-4747-BA1C-ECDD5B54448A}" type="presOf" srcId="{C7550D18-687C-4E2C-9E43-22B6B3C6E1D0}" destId="{DE71B0BA-AAEB-4CE3-99D0-3E1BB59513B5}" srcOrd="0" destOrd="0" presId="urn:microsoft.com/office/officeart/2005/8/layout/hierarchy2"/>
    <dgm:cxn modelId="{61AD31A2-B098-4F5B-A134-C0E773A9A17F}" type="presOf" srcId="{CD5EEDDA-86CC-4B7D-9288-DF2867950B07}" destId="{E64E8575-F3B2-4DEB-A775-85A2784D04C6}" srcOrd="0" destOrd="0" presId="urn:microsoft.com/office/officeart/2005/8/layout/hierarchy2"/>
    <dgm:cxn modelId="{759806DA-73CF-44BA-8CED-2DDF5FFC07BE}" srcId="{CE82B4FE-DB9F-4E10-B06B-534E01EAD8D1}" destId="{A94601B4-0A84-4831-9E79-4DE93634BC63}" srcOrd="0" destOrd="0" parTransId="{FF65E47D-2B30-4D2A-90C2-F825DC0C7585}" sibTransId="{534E7AD3-515D-4A5B-96E0-68E361E773D1}"/>
    <dgm:cxn modelId="{5FAAE1E9-01AA-428D-BE73-3378657C1361}" type="presOf" srcId="{0617CFA3-2F3F-457E-8884-79590B8E2D77}" destId="{6E8A6093-57F8-46ED-845F-7457DB939BED}" srcOrd="0" destOrd="0" presId="urn:microsoft.com/office/officeart/2005/8/layout/hierarchy2"/>
    <dgm:cxn modelId="{163307C9-752D-4F71-8B8D-23F8F5716E3B}" srcId="{E391AF09-1ACD-4155-8B63-38CC95C946E0}" destId="{B31D62FF-2CD1-42C9-8C27-22CE636D566B}" srcOrd="1" destOrd="0" parTransId="{B58C6108-D728-4129-8F59-12DA3FCE40CD}" sibTransId="{14A85419-221F-4B60-9581-0FF808A96FA4}"/>
    <dgm:cxn modelId="{6A7A5405-36BF-4BE4-B62E-C79A732C3047}" type="presOf" srcId="{FF65E47D-2B30-4D2A-90C2-F825DC0C7585}" destId="{573A38E3-3101-4682-B2A8-0AA45F44FAE6}" srcOrd="1" destOrd="0" presId="urn:microsoft.com/office/officeart/2005/8/layout/hierarchy2"/>
    <dgm:cxn modelId="{61995C59-8B0C-466C-BBA8-A067369730C5}" type="presOf" srcId="{997C7CFF-28E1-46F7-AE4B-B56717C68CBA}" destId="{78B60C28-030F-4FD0-B9F8-989B426B6019}" srcOrd="1" destOrd="0" presId="urn:microsoft.com/office/officeart/2005/8/layout/hierarchy2"/>
    <dgm:cxn modelId="{125FD76F-E783-412A-B648-8ABF0E768E27}" srcId="{85D9B2C7-B48F-41FB-A297-1F343A87AA4E}" destId="{AA353FAB-268C-4847-8182-E7E8F89D14A0}" srcOrd="2" destOrd="0" parTransId="{A527F1F4-2D8B-49B3-ADFD-2714FD0B5666}" sibTransId="{D6EEC160-0FCD-490E-9CA7-B746F2477559}"/>
    <dgm:cxn modelId="{09075289-FD91-41CD-B1CD-ADB6781871FD}" type="presOf" srcId="{CE82B4FE-DB9F-4E10-B06B-534E01EAD8D1}" destId="{BBBE689B-CF84-49D3-9D18-A72127236EC9}" srcOrd="0" destOrd="0" presId="urn:microsoft.com/office/officeart/2005/8/layout/hierarchy2"/>
    <dgm:cxn modelId="{46E12E23-06F4-4627-8966-B2DB9478144B}" type="presOf" srcId="{B31D62FF-2CD1-42C9-8C27-22CE636D566B}" destId="{2F9029D3-3B05-4819-A301-3B2EDB58357F}" srcOrd="0" destOrd="0" presId="urn:microsoft.com/office/officeart/2005/8/layout/hierarchy2"/>
    <dgm:cxn modelId="{58DBABCD-61A0-4BA8-89A3-C55EFFDDEFDE}" type="presOf" srcId="{619D5F2F-60EB-4799-BB1C-0C9538D0A197}" destId="{760EC910-FF91-4D07-B476-0A4E402CFE88}" srcOrd="1" destOrd="0" presId="urn:microsoft.com/office/officeart/2005/8/layout/hierarchy2"/>
    <dgm:cxn modelId="{42407C69-A1D6-48CD-B8BE-CA11DDBCF161}" type="presOf" srcId="{B58C6108-D728-4129-8F59-12DA3FCE40CD}" destId="{1D3FD185-BCF3-409E-85B3-FE141CEA0E3F}" srcOrd="1" destOrd="0" presId="urn:microsoft.com/office/officeart/2005/8/layout/hierarchy2"/>
    <dgm:cxn modelId="{03DA1A40-6852-4F76-BDA0-CA0B4DA537C9}" type="presOf" srcId="{0617CFA3-2F3F-457E-8884-79590B8E2D77}" destId="{0BC01315-FF34-44C1-8234-014CAF2C377A}" srcOrd="1" destOrd="0" presId="urn:microsoft.com/office/officeart/2005/8/layout/hierarchy2"/>
    <dgm:cxn modelId="{4BA5335D-EA96-4AD9-9378-EA75F77BDB42}" type="presOf" srcId="{AA353FAB-268C-4847-8182-E7E8F89D14A0}" destId="{AB6C9883-1D9C-4D5B-9C49-4380097E9CC7}" srcOrd="0" destOrd="0" presId="urn:microsoft.com/office/officeart/2005/8/layout/hierarchy2"/>
    <dgm:cxn modelId="{E1630E5F-04DC-453F-A154-ED2785285504}" type="presOf" srcId="{3D0A8B5E-33B9-4F50-965C-BF4BF9D65CF6}" destId="{52AA518E-31C7-477C-82B7-59FA6DA757D4}" srcOrd="0" destOrd="0" presId="urn:microsoft.com/office/officeart/2005/8/layout/hierarchy2"/>
    <dgm:cxn modelId="{8C2FFAD8-8457-4CA1-A85B-AAB14A9B365B}" srcId="{85D9B2C7-B48F-41FB-A297-1F343A87AA4E}" destId="{42866864-3B23-4603-B937-D9EFA9711863}" srcOrd="1" destOrd="0" parTransId="{D68050C3-4B71-4AA3-B7D2-489BA780946B}" sibTransId="{AB635527-E8CE-4C21-9B15-0E056CEFC8B6}"/>
    <dgm:cxn modelId="{71C35574-C670-4D30-B892-5A5317F06108}" srcId="{CF8A010C-D37A-42F5-AEB7-B65579DFB223}" destId="{E391AF09-1ACD-4155-8B63-38CC95C946E0}" srcOrd="0" destOrd="0" parTransId="{BF51C292-FBDC-41E7-8F47-2179B4567284}" sibTransId="{D5CC14F8-6705-4191-9FA4-0F577E30696F}"/>
    <dgm:cxn modelId="{C1418AD9-171F-4448-BA85-86D79F982D1E}" srcId="{B31D62FF-2CD1-42C9-8C27-22CE636D566B}" destId="{3D0A8B5E-33B9-4F50-965C-BF4BF9D65CF6}" srcOrd="0" destOrd="0" parTransId="{D61B17EF-729A-419A-8D09-253B17DD5525}" sibTransId="{7FCB1E26-5708-47CC-9851-78D852AC3347}"/>
    <dgm:cxn modelId="{291A548B-A10B-4440-8191-757DDD43C4CA}" srcId="{D084AD07-7EA0-44F9-8F1A-C464D37CB454}" destId="{08374A8D-A5B8-40BC-9FC8-56FC849D1ECD}" srcOrd="0" destOrd="0" parTransId="{39C0067C-EDB6-4F65-BBCF-6C47049DEDF0}" sibTransId="{80D8F5B3-DC73-432F-8089-5EBBF483BD2E}"/>
    <dgm:cxn modelId="{26206780-11B5-4929-91C8-69E6DAAC69CA}" type="presOf" srcId="{C7550D18-687C-4E2C-9E43-22B6B3C6E1D0}" destId="{DB193969-5042-42D5-BC32-3BCF5E50CAC4}" srcOrd="1" destOrd="0" presId="urn:microsoft.com/office/officeart/2005/8/layout/hierarchy2"/>
    <dgm:cxn modelId="{72B85BE0-12F7-4570-9583-849DB15B571B}" type="presOf" srcId="{42866864-3B23-4603-B937-D9EFA9711863}" destId="{7034A58B-B957-4F95-9E6A-57B195212822}" srcOrd="0" destOrd="0" presId="urn:microsoft.com/office/officeart/2005/8/layout/hierarchy2"/>
    <dgm:cxn modelId="{F5E08977-C3F8-4D6C-B352-986C7569851A}" type="presOf" srcId="{619D5F2F-60EB-4799-BB1C-0C9538D0A197}" destId="{88869F61-3F29-4FA7-BB81-6C0605CE4CE4}" srcOrd="0" destOrd="0" presId="urn:microsoft.com/office/officeart/2005/8/layout/hierarchy2"/>
    <dgm:cxn modelId="{E15E1C14-C230-43BF-AA35-AF6F679DE1C9}" srcId="{E391AF09-1ACD-4155-8B63-38CC95C946E0}" destId="{85D9B2C7-B48F-41FB-A297-1F343A87AA4E}" srcOrd="2" destOrd="0" parTransId="{0617CFA3-2F3F-457E-8884-79590B8E2D77}" sibTransId="{1158D71D-5339-4BEB-A140-C0DAADB4F148}"/>
    <dgm:cxn modelId="{17AB3F6A-3DC4-4BC7-8B87-3A6140FC7B42}" type="presOf" srcId="{627F0B4E-09AC-4E47-A78E-A46B41C1D744}" destId="{AF6A060C-B32E-4396-BA23-919A609DA959}" srcOrd="0" destOrd="0" presId="urn:microsoft.com/office/officeart/2005/8/layout/hierarchy2"/>
    <dgm:cxn modelId="{0D3CCD33-94A0-490D-9FE5-F71ACA829AF2}" type="presOf" srcId="{BBF7E5A8-C318-40C8-BE4D-0B918A556601}" destId="{424156EA-3EC7-450C-B927-337E356F3A48}" srcOrd="1" destOrd="0" presId="urn:microsoft.com/office/officeart/2005/8/layout/hierarchy2"/>
    <dgm:cxn modelId="{A83C1BEC-9CA9-4C1C-BA9E-F08073FF1C98}" type="presOf" srcId="{B58C6108-D728-4129-8F59-12DA3FCE40CD}" destId="{5C68AA6F-75C1-4A90-AF55-C362970EEA01}" srcOrd="0" destOrd="0" presId="urn:microsoft.com/office/officeart/2005/8/layout/hierarchy2"/>
    <dgm:cxn modelId="{0AF24C7F-FCF6-4685-A96D-D2A597729856}" type="presOf" srcId="{13952C99-009C-45FC-814C-DE99DD4DBB2B}" destId="{FCBC9EEB-EE38-4042-BB6D-ACDEE7A02614}" srcOrd="0" destOrd="0" presId="urn:microsoft.com/office/officeart/2005/8/layout/hierarchy2"/>
    <dgm:cxn modelId="{FC5B5D47-0E93-405F-B64D-94D543C2BFCF}" type="presOf" srcId="{30751112-36B2-47FB-90F0-E6935A1E0D54}" destId="{5742569F-4409-45AB-B172-3BA44C2B23B3}" srcOrd="0" destOrd="0" presId="urn:microsoft.com/office/officeart/2005/8/layout/hierarchy2"/>
    <dgm:cxn modelId="{62D751CC-F1B7-46DF-B2A8-CBBB162C8199}" srcId="{E391AF09-1ACD-4155-8B63-38CC95C946E0}" destId="{D084AD07-7EA0-44F9-8F1A-C464D37CB454}" srcOrd="3" destOrd="0" parTransId="{619D5F2F-60EB-4799-BB1C-0C9538D0A197}" sibTransId="{D1AD5A23-39AB-4C4F-9047-E715C2D6E906}"/>
    <dgm:cxn modelId="{AA1F8F53-50E4-499D-A940-1A03451325A6}" srcId="{E391AF09-1ACD-4155-8B63-38CC95C946E0}" destId="{CE82B4FE-DB9F-4E10-B06B-534E01EAD8D1}" srcOrd="0" destOrd="0" parTransId="{997C7CFF-28E1-46F7-AE4B-B56717C68CBA}" sibTransId="{8067FE5A-8D04-4881-8900-F3EEB70437D5}"/>
    <dgm:cxn modelId="{E633EB8F-032C-441C-8671-B90051B6EB42}" srcId="{85D9B2C7-B48F-41FB-A297-1F343A87AA4E}" destId="{627F0B4E-09AC-4E47-A78E-A46B41C1D744}" srcOrd="0" destOrd="0" parTransId="{C7550D18-687C-4E2C-9E43-22B6B3C6E1D0}" sibTransId="{26686AE2-F909-4CC9-99C1-5AB28D0CD44B}"/>
    <dgm:cxn modelId="{EE76D3F8-F21D-47C1-85D2-7D5D82C1389B}" type="presOf" srcId="{30751112-36B2-47FB-90F0-E6935A1E0D54}" destId="{1132622B-6572-406C-8BED-E435711617FC}" srcOrd="1" destOrd="0" presId="urn:microsoft.com/office/officeart/2005/8/layout/hierarchy2"/>
    <dgm:cxn modelId="{2D0E0DAD-F027-4AAD-82B6-5E16F3C90B7E}" type="presOf" srcId="{A0B0C90B-F7F8-46F5-ADF2-565E7F9BE4FE}" destId="{BF89F079-DEA6-405A-9797-20E60C1B33D7}" srcOrd="0" destOrd="0" presId="urn:microsoft.com/office/officeart/2005/8/layout/hierarchy2"/>
    <dgm:cxn modelId="{44ED2FF0-1E2E-4101-A643-B301FB1B4AC5}" type="presOf" srcId="{997C7CFF-28E1-46F7-AE4B-B56717C68CBA}" destId="{48D3102B-3C81-4665-B2B2-238285A68D8E}" srcOrd="0" destOrd="0" presId="urn:microsoft.com/office/officeart/2005/8/layout/hierarchy2"/>
    <dgm:cxn modelId="{190850DF-29D2-4439-B002-6F40611A2B24}" srcId="{CE82B4FE-DB9F-4E10-B06B-534E01EAD8D1}" destId="{266E9FBD-E74E-4672-94F3-9614B8303D86}" srcOrd="1" destOrd="0" parTransId="{E35609CD-7EBD-4D3A-BCEF-48934EF6DD22}" sibTransId="{3CC7CA6C-227F-4575-896B-756BDE924880}"/>
    <dgm:cxn modelId="{784CC0F0-0736-4224-9E10-2CDD5F6F06B9}" type="presOf" srcId="{A94601B4-0A84-4831-9E79-4DE93634BC63}" destId="{E70A2E05-60AB-4ED5-A5E6-C1B67039A0A1}" srcOrd="0" destOrd="0" presId="urn:microsoft.com/office/officeart/2005/8/layout/hierarchy2"/>
    <dgm:cxn modelId="{B0584AE0-0F29-4CD3-B2D9-A4E75B9C04E9}" type="presParOf" srcId="{A304E9E5-2D90-47E4-88AE-F3C56EAC2E6D}" destId="{255FDABA-7B41-4563-BD83-657927754CF4}" srcOrd="0" destOrd="0" presId="urn:microsoft.com/office/officeart/2005/8/layout/hierarchy2"/>
    <dgm:cxn modelId="{8A0A1216-A893-4796-B116-5805879B42A4}" type="presParOf" srcId="{255FDABA-7B41-4563-BD83-657927754CF4}" destId="{432CE57F-171B-4E6E-9300-379E73946EF3}" srcOrd="0" destOrd="0" presId="urn:microsoft.com/office/officeart/2005/8/layout/hierarchy2"/>
    <dgm:cxn modelId="{24429AFF-18F6-4737-B910-1F2E76ACEDEF}" type="presParOf" srcId="{255FDABA-7B41-4563-BD83-657927754CF4}" destId="{B425D04C-9337-43F4-BB95-407E549AB559}" srcOrd="1" destOrd="0" presId="urn:microsoft.com/office/officeart/2005/8/layout/hierarchy2"/>
    <dgm:cxn modelId="{DB25434C-8D09-46A8-9790-77E3DF381492}" type="presParOf" srcId="{B425D04C-9337-43F4-BB95-407E549AB559}" destId="{48D3102B-3C81-4665-B2B2-238285A68D8E}" srcOrd="0" destOrd="0" presId="urn:microsoft.com/office/officeart/2005/8/layout/hierarchy2"/>
    <dgm:cxn modelId="{9AE6BE58-EF7D-4D4D-98AB-2630EC3ED303}" type="presParOf" srcId="{48D3102B-3C81-4665-B2B2-238285A68D8E}" destId="{78B60C28-030F-4FD0-B9F8-989B426B6019}" srcOrd="0" destOrd="0" presId="urn:microsoft.com/office/officeart/2005/8/layout/hierarchy2"/>
    <dgm:cxn modelId="{48490A86-32BF-461A-9AB4-66DF6BECC359}" type="presParOf" srcId="{B425D04C-9337-43F4-BB95-407E549AB559}" destId="{925DDE41-BE8C-4C2A-8074-EE57D7E7BEEC}" srcOrd="1" destOrd="0" presId="urn:microsoft.com/office/officeart/2005/8/layout/hierarchy2"/>
    <dgm:cxn modelId="{4507BE8E-21D9-45C8-B171-53DA737F2992}" type="presParOf" srcId="{925DDE41-BE8C-4C2A-8074-EE57D7E7BEEC}" destId="{BBBE689B-CF84-49D3-9D18-A72127236EC9}" srcOrd="0" destOrd="0" presId="urn:microsoft.com/office/officeart/2005/8/layout/hierarchy2"/>
    <dgm:cxn modelId="{AB54BAB2-D2FF-415F-904F-2F6BAE528776}" type="presParOf" srcId="{925DDE41-BE8C-4C2A-8074-EE57D7E7BEEC}" destId="{0EC7D96B-13AB-448E-B81D-E034B93038A2}" srcOrd="1" destOrd="0" presId="urn:microsoft.com/office/officeart/2005/8/layout/hierarchy2"/>
    <dgm:cxn modelId="{F434E191-B500-4233-B0FF-C25D618044D4}" type="presParOf" srcId="{0EC7D96B-13AB-448E-B81D-E034B93038A2}" destId="{C43FD86A-5179-4C36-9F8F-D7132DF56EE1}" srcOrd="0" destOrd="0" presId="urn:microsoft.com/office/officeart/2005/8/layout/hierarchy2"/>
    <dgm:cxn modelId="{43596051-5601-479C-87CF-54D00E05CC17}" type="presParOf" srcId="{C43FD86A-5179-4C36-9F8F-D7132DF56EE1}" destId="{573A38E3-3101-4682-B2A8-0AA45F44FAE6}" srcOrd="0" destOrd="0" presId="urn:microsoft.com/office/officeart/2005/8/layout/hierarchy2"/>
    <dgm:cxn modelId="{455FFE7A-02FE-4559-862B-BEA6302D0B0E}" type="presParOf" srcId="{0EC7D96B-13AB-448E-B81D-E034B93038A2}" destId="{E67F7D78-2527-41CE-A525-035356400B9E}" srcOrd="1" destOrd="0" presId="urn:microsoft.com/office/officeart/2005/8/layout/hierarchy2"/>
    <dgm:cxn modelId="{E547285A-B993-4F37-90AC-75D9BE0DB70B}" type="presParOf" srcId="{E67F7D78-2527-41CE-A525-035356400B9E}" destId="{E70A2E05-60AB-4ED5-A5E6-C1B67039A0A1}" srcOrd="0" destOrd="0" presId="urn:microsoft.com/office/officeart/2005/8/layout/hierarchy2"/>
    <dgm:cxn modelId="{47105E6F-B083-4DD9-8EB8-C89C1DD7FE6F}" type="presParOf" srcId="{E67F7D78-2527-41CE-A525-035356400B9E}" destId="{A748C5A3-4C6D-4CC6-9BDD-0BA8ACF8EFEB}" srcOrd="1" destOrd="0" presId="urn:microsoft.com/office/officeart/2005/8/layout/hierarchy2"/>
    <dgm:cxn modelId="{F2A67FB6-088B-4FF2-9D3C-8BFF721F005B}" type="presParOf" srcId="{0EC7D96B-13AB-448E-B81D-E034B93038A2}" destId="{FF0078C5-2E61-43D4-8FCC-3205FE083B74}" srcOrd="2" destOrd="0" presId="urn:microsoft.com/office/officeart/2005/8/layout/hierarchy2"/>
    <dgm:cxn modelId="{331BCCD5-4332-43DD-BE40-0B7AC382B2A5}" type="presParOf" srcId="{FF0078C5-2E61-43D4-8FCC-3205FE083B74}" destId="{C7778475-FEB4-45AF-8B31-7CA3DE7F657F}" srcOrd="0" destOrd="0" presId="urn:microsoft.com/office/officeart/2005/8/layout/hierarchy2"/>
    <dgm:cxn modelId="{54592364-BC50-4740-BC23-B9B0F90D0277}" type="presParOf" srcId="{0EC7D96B-13AB-448E-B81D-E034B93038A2}" destId="{18A13899-92E7-4044-BAAF-E791168B973F}" srcOrd="3" destOrd="0" presId="urn:microsoft.com/office/officeart/2005/8/layout/hierarchy2"/>
    <dgm:cxn modelId="{A86BFF1B-3CFB-414F-9352-4004DE1DB2D4}" type="presParOf" srcId="{18A13899-92E7-4044-BAAF-E791168B973F}" destId="{F3CF590F-3591-4E69-9750-6E18DBC77E79}" srcOrd="0" destOrd="0" presId="urn:microsoft.com/office/officeart/2005/8/layout/hierarchy2"/>
    <dgm:cxn modelId="{909D018C-EE06-4C7C-9F78-A8F4929B54F1}" type="presParOf" srcId="{18A13899-92E7-4044-BAAF-E791168B973F}" destId="{3445096C-39F2-4F6E-BFBA-5CB024DC75E5}" srcOrd="1" destOrd="0" presId="urn:microsoft.com/office/officeart/2005/8/layout/hierarchy2"/>
    <dgm:cxn modelId="{89180B51-AA90-4C98-9B77-76B0E791C23E}" type="presParOf" srcId="{B425D04C-9337-43F4-BB95-407E549AB559}" destId="{5C68AA6F-75C1-4A90-AF55-C362970EEA01}" srcOrd="2" destOrd="0" presId="urn:microsoft.com/office/officeart/2005/8/layout/hierarchy2"/>
    <dgm:cxn modelId="{BD8BAC32-1272-4BF8-96B2-A95E0D0E316A}" type="presParOf" srcId="{5C68AA6F-75C1-4A90-AF55-C362970EEA01}" destId="{1D3FD185-BCF3-409E-85B3-FE141CEA0E3F}" srcOrd="0" destOrd="0" presId="urn:microsoft.com/office/officeart/2005/8/layout/hierarchy2"/>
    <dgm:cxn modelId="{93688991-8003-4D3A-8A6E-46E441E02C2B}" type="presParOf" srcId="{B425D04C-9337-43F4-BB95-407E549AB559}" destId="{B885EEDA-0A98-495A-82D8-01EB8B97A538}" srcOrd="3" destOrd="0" presId="urn:microsoft.com/office/officeart/2005/8/layout/hierarchy2"/>
    <dgm:cxn modelId="{AAE56C64-9357-4FB5-91DC-C08E24184F91}" type="presParOf" srcId="{B885EEDA-0A98-495A-82D8-01EB8B97A538}" destId="{2F9029D3-3B05-4819-A301-3B2EDB58357F}" srcOrd="0" destOrd="0" presId="urn:microsoft.com/office/officeart/2005/8/layout/hierarchy2"/>
    <dgm:cxn modelId="{38DF3767-E1A5-4284-A30D-27B63F06F1C9}" type="presParOf" srcId="{B885EEDA-0A98-495A-82D8-01EB8B97A538}" destId="{14FB28F6-1A1F-4F22-AE7C-CB678DE8DB3B}" srcOrd="1" destOrd="0" presId="urn:microsoft.com/office/officeart/2005/8/layout/hierarchy2"/>
    <dgm:cxn modelId="{EAC09CA2-4B18-42E5-B4D2-192E925A6630}" type="presParOf" srcId="{14FB28F6-1A1F-4F22-AE7C-CB678DE8DB3B}" destId="{07139437-A569-488C-90EA-DC6E8A263B5B}" srcOrd="0" destOrd="0" presId="urn:microsoft.com/office/officeart/2005/8/layout/hierarchy2"/>
    <dgm:cxn modelId="{C61E5FC8-BA61-4FE6-A802-3CF15DA69A83}" type="presParOf" srcId="{07139437-A569-488C-90EA-DC6E8A263B5B}" destId="{5612CC32-0224-44DC-8C41-F9F893961434}" srcOrd="0" destOrd="0" presId="urn:microsoft.com/office/officeart/2005/8/layout/hierarchy2"/>
    <dgm:cxn modelId="{37E77ABD-53D7-40EB-A079-19F7EEAB3F34}" type="presParOf" srcId="{14FB28F6-1A1F-4F22-AE7C-CB678DE8DB3B}" destId="{B8A908B6-D3A1-4180-8328-4129C30BEFDC}" srcOrd="1" destOrd="0" presId="urn:microsoft.com/office/officeart/2005/8/layout/hierarchy2"/>
    <dgm:cxn modelId="{3F4C6C31-C533-429B-BAD6-E7596496FC90}" type="presParOf" srcId="{B8A908B6-D3A1-4180-8328-4129C30BEFDC}" destId="{52AA518E-31C7-477C-82B7-59FA6DA757D4}" srcOrd="0" destOrd="0" presId="urn:microsoft.com/office/officeart/2005/8/layout/hierarchy2"/>
    <dgm:cxn modelId="{54A75562-104C-4FC8-BD2C-DE1FDBD4A0F4}" type="presParOf" srcId="{B8A908B6-D3A1-4180-8328-4129C30BEFDC}" destId="{B5B5BED4-19D0-4F79-9B3E-50C629A862DE}" srcOrd="1" destOrd="0" presId="urn:microsoft.com/office/officeart/2005/8/layout/hierarchy2"/>
    <dgm:cxn modelId="{ABC0AB1F-AE2D-4628-ACCC-C99DBC9E2365}" type="presParOf" srcId="{14FB28F6-1A1F-4F22-AE7C-CB678DE8DB3B}" destId="{5742569F-4409-45AB-B172-3BA44C2B23B3}" srcOrd="2" destOrd="0" presId="urn:microsoft.com/office/officeart/2005/8/layout/hierarchy2"/>
    <dgm:cxn modelId="{C38B2168-FA26-4BA2-8366-5257F84FB2C0}" type="presParOf" srcId="{5742569F-4409-45AB-B172-3BA44C2B23B3}" destId="{1132622B-6572-406C-8BED-E435711617FC}" srcOrd="0" destOrd="0" presId="urn:microsoft.com/office/officeart/2005/8/layout/hierarchy2"/>
    <dgm:cxn modelId="{3DC9EB7E-47AA-481D-8714-F182B1F3F437}" type="presParOf" srcId="{14FB28F6-1A1F-4F22-AE7C-CB678DE8DB3B}" destId="{4E67F9D3-D613-49A7-AF30-04A48F00DDCB}" srcOrd="3" destOrd="0" presId="urn:microsoft.com/office/officeart/2005/8/layout/hierarchy2"/>
    <dgm:cxn modelId="{2B5BAB87-E953-431B-9797-21502E09A030}" type="presParOf" srcId="{4E67F9D3-D613-49A7-AF30-04A48F00DDCB}" destId="{BF89F079-DEA6-405A-9797-20E60C1B33D7}" srcOrd="0" destOrd="0" presId="urn:microsoft.com/office/officeart/2005/8/layout/hierarchy2"/>
    <dgm:cxn modelId="{3CB95EAA-D0CF-4298-9081-072B1BAE3703}" type="presParOf" srcId="{4E67F9D3-D613-49A7-AF30-04A48F00DDCB}" destId="{1F76ACC4-113C-499B-BEE8-71DFDED26DE1}" srcOrd="1" destOrd="0" presId="urn:microsoft.com/office/officeart/2005/8/layout/hierarchy2"/>
    <dgm:cxn modelId="{7C231062-2970-41D7-A22A-FF98E7050B68}" type="presParOf" srcId="{B425D04C-9337-43F4-BB95-407E549AB559}" destId="{6E8A6093-57F8-46ED-845F-7457DB939BED}" srcOrd="4" destOrd="0" presId="urn:microsoft.com/office/officeart/2005/8/layout/hierarchy2"/>
    <dgm:cxn modelId="{87E899B2-5A76-4CF4-98AB-43B0391A4976}" type="presParOf" srcId="{6E8A6093-57F8-46ED-845F-7457DB939BED}" destId="{0BC01315-FF34-44C1-8234-014CAF2C377A}" srcOrd="0" destOrd="0" presId="urn:microsoft.com/office/officeart/2005/8/layout/hierarchy2"/>
    <dgm:cxn modelId="{DE8FE31D-71E7-454D-BE4D-E82FAED65DDE}" type="presParOf" srcId="{B425D04C-9337-43F4-BB95-407E549AB559}" destId="{54F5BFA4-E21C-439F-B5FC-A2B53A21B1BD}" srcOrd="5" destOrd="0" presId="urn:microsoft.com/office/officeart/2005/8/layout/hierarchy2"/>
    <dgm:cxn modelId="{9E986C97-AEC3-439D-BB85-E3AC459B7031}" type="presParOf" srcId="{54F5BFA4-E21C-439F-B5FC-A2B53A21B1BD}" destId="{6DDBB106-F6C2-40AA-9F60-E26C92B29E90}" srcOrd="0" destOrd="0" presId="urn:microsoft.com/office/officeart/2005/8/layout/hierarchy2"/>
    <dgm:cxn modelId="{2665568F-5AAA-4A11-B4BB-11C982D6AA9E}" type="presParOf" srcId="{54F5BFA4-E21C-439F-B5FC-A2B53A21B1BD}" destId="{5275E6B9-3A7C-4578-A7FC-13A8F4849568}" srcOrd="1" destOrd="0" presId="urn:microsoft.com/office/officeart/2005/8/layout/hierarchy2"/>
    <dgm:cxn modelId="{8D9F0AC2-032D-4E2A-BEB4-A47ACD65CCDD}" type="presParOf" srcId="{5275E6B9-3A7C-4578-A7FC-13A8F4849568}" destId="{DE71B0BA-AAEB-4CE3-99D0-3E1BB59513B5}" srcOrd="0" destOrd="0" presId="urn:microsoft.com/office/officeart/2005/8/layout/hierarchy2"/>
    <dgm:cxn modelId="{E613E7DD-F7BA-4B03-B575-92CCE7E17729}" type="presParOf" srcId="{DE71B0BA-AAEB-4CE3-99D0-3E1BB59513B5}" destId="{DB193969-5042-42D5-BC32-3BCF5E50CAC4}" srcOrd="0" destOrd="0" presId="urn:microsoft.com/office/officeart/2005/8/layout/hierarchy2"/>
    <dgm:cxn modelId="{C1EE4293-8BCB-45C2-8A2A-7A663114D73F}" type="presParOf" srcId="{5275E6B9-3A7C-4578-A7FC-13A8F4849568}" destId="{457808E5-EABA-43C8-A6FD-57A45EE3A563}" srcOrd="1" destOrd="0" presId="urn:microsoft.com/office/officeart/2005/8/layout/hierarchy2"/>
    <dgm:cxn modelId="{AF1F049B-E391-4EE4-9B6B-0E96111BE678}" type="presParOf" srcId="{457808E5-EABA-43C8-A6FD-57A45EE3A563}" destId="{AF6A060C-B32E-4396-BA23-919A609DA959}" srcOrd="0" destOrd="0" presId="urn:microsoft.com/office/officeart/2005/8/layout/hierarchy2"/>
    <dgm:cxn modelId="{B879DF05-51C2-4148-8BFE-C6FD7EE31554}" type="presParOf" srcId="{457808E5-EABA-43C8-A6FD-57A45EE3A563}" destId="{58B08599-671E-486D-A90C-5701D80B2B22}" srcOrd="1" destOrd="0" presId="urn:microsoft.com/office/officeart/2005/8/layout/hierarchy2"/>
    <dgm:cxn modelId="{56F55E14-164D-46F1-9893-DA96BAE530E7}" type="presParOf" srcId="{5275E6B9-3A7C-4578-A7FC-13A8F4849568}" destId="{A69136EB-3A6D-4B45-A33C-A3762F7AA882}" srcOrd="2" destOrd="0" presId="urn:microsoft.com/office/officeart/2005/8/layout/hierarchy2"/>
    <dgm:cxn modelId="{09DA4F67-C96F-4A0F-A225-1978DE850F5D}" type="presParOf" srcId="{A69136EB-3A6D-4B45-A33C-A3762F7AA882}" destId="{6847E2C2-D33B-43C4-9E86-9A81EF3C3DE8}" srcOrd="0" destOrd="0" presId="urn:microsoft.com/office/officeart/2005/8/layout/hierarchy2"/>
    <dgm:cxn modelId="{BE78DFF4-D3D5-4550-AB7B-28E00ECF1163}" type="presParOf" srcId="{5275E6B9-3A7C-4578-A7FC-13A8F4849568}" destId="{4C963AB9-13C8-47CA-96D0-97578BC76573}" srcOrd="3" destOrd="0" presId="urn:microsoft.com/office/officeart/2005/8/layout/hierarchy2"/>
    <dgm:cxn modelId="{1498B4D1-8264-4DC9-9195-815AFA37EA18}" type="presParOf" srcId="{4C963AB9-13C8-47CA-96D0-97578BC76573}" destId="{7034A58B-B957-4F95-9E6A-57B195212822}" srcOrd="0" destOrd="0" presId="urn:microsoft.com/office/officeart/2005/8/layout/hierarchy2"/>
    <dgm:cxn modelId="{63385C3E-0B10-44EE-A965-139DF1C0DD6D}" type="presParOf" srcId="{4C963AB9-13C8-47CA-96D0-97578BC76573}" destId="{DEC1111E-52B4-45E8-9BA7-E819CE851837}" srcOrd="1" destOrd="0" presId="urn:microsoft.com/office/officeart/2005/8/layout/hierarchy2"/>
    <dgm:cxn modelId="{72BACED9-DB7E-467E-975B-E217B97B3C94}" type="presParOf" srcId="{5275E6B9-3A7C-4578-A7FC-13A8F4849568}" destId="{F0FE3C89-B439-4638-A1C8-272BCBD48A3B}" srcOrd="4" destOrd="0" presId="urn:microsoft.com/office/officeart/2005/8/layout/hierarchy2"/>
    <dgm:cxn modelId="{108F525E-02BA-494B-B86C-1D83D90879F6}" type="presParOf" srcId="{F0FE3C89-B439-4638-A1C8-272BCBD48A3B}" destId="{79A3AD08-9A44-4B4A-B660-BFDEC88A8658}" srcOrd="0" destOrd="0" presId="urn:microsoft.com/office/officeart/2005/8/layout/hierarchy2"/>
    <dgm:cxn modelId="{DA0C0014-E758-4AD0-9CD2-F30A01D8139F}" type="presParOf" srcId="{5275E6B9-3A7C-4578-A7FC-13A8F4849568}" destId="{BBE8EF2A-86F1-4394-A9DE-16073C5139EB}" srcOrd="5" destOrd="0" presId="urn:microsoft.com/office/officeart/2005/8/layout/hierarchy2"/>
    <dgm:cxn modelId="{BF3ABBD2-7727-4D5E-AAA1-BB5D275B528A}" type="presParOf" srcId="{BBE8EF2A-86F1-4394-A9DE-16073C5139EB}" destId="{AB6C9883-1D9C-4D5B-9C49-4380097E9CC7}" srcOrd="0" destOrd="0" presId="urn:microsoft.com/office/officeart/2005/8/layout/hierarchy2"/>
    <dgm:cxn modelId="{5AC885EA-3922-406F-B5B3-0F0AB4D0EFAC}" type="presParOf" srcId="{BBE8EF2A-86F1-4394-A9DE-16073C5139EB}" destId="{6BCC769C-7796-47DA-BCA6-A95F78698256}" srcOrd="1" destOrd="0" presId="urn:microsoft.com/office/officeart/2005/8/layout/hierarchy2"/>
    <dgm:cxn modelId="{0B69C150-393C-49A9-B90E-5DB0355276F4}" type="presParOf" srcId="{B425D04C-9337-43F4-BB95-407E549AB559}" destId="{88869F61-3F29-4FA7-BB81-6C0605CE4CE4}" srcOrd="6" destOrd="0" presId="urn:microsoft.com/office/officeart/2005/8/layout/hierarchy2"/>
    <dgm:cxn modelId="{B72AF499-12B9-4979-BA3E-BB43B924E9CE}" type="presParOf" srcId="{88869F61-3F29-4FA7-BB81-6C0605CE4CE4}" destId="{760EC910-FF91-4D07-B476-0A4E402CFE88}" srcOrd="0" destOrd="0" presId="urn:microsoft.com/office/officeart/2005/8/layout/hierarchy2"/>
    <dgm:cxn modelId="{4D8C7C55-AFC6-46D7-93A9-A3780D0C89DB}" type="presParOf" srcId="{B425D04C-9337-43F4-BB95-407E549AB559}" destId="{102930FE-78FB-42AE-9F7F-667B9D5A429D}" srcOrd="7" destOrd="0" presId="urn:microsoft.com/office/officeart/2005/8/layout/hierarchy2"/>
    <dgm:cxn modelId="{F35C37F2-528E-40DB-97A5-0B16E7703F3E}" type="presParOf" srcId="{102930FE-78FB-42AE-9F7F-667B9D5A429D}" destId="{36C45DED-EE31-4687-A650-05E653423643}" srcOrd="0" destOrd="0" presId="urn:microsoft.com/office/officeart/2005/8/layout/hierarchy2"/>
    <dgm:cxn modelId="{60A22307-AF81-4B35-B850-A7F017B65301}" type="presParOf" srcId="{102930FE-78FB-42AE-9F7F-667B9D5A429D}" destId="{E16965DA-6243-4F3A-8088-5BCBCC719523}" srcOrd="1" destOrd="0" presId="urn:microsoft.com/office/officeart/2005/8/layout/hierarchy2"/>
    <dgm:cxn modelId="{D6344562-4468-4B35-AF9A-291EBDBD1E5A}" type="presParOf" srcId="{E16965DA-6243-4F3A-8088-5BCBCC719523}" destId="{7DCEC8C5-2E4C-4519-8F24-FD7ADBE402C3}" srcOrd="0" destOrd="0" presId="urn:microsoft.com/office/officeart/2005/8/layout/hierarchy2"/>
    <dgm:cxn modelId="{2181EB06-9BCF-45D1-BE15-73BA073DB4A1}" type="presParOf" srcId="{7DCEC8C5-2E4C-4519-8F24-FD7ADBE402C3}" destId="{BF202D03-E2CB-4098-A4AF-B4825D58F1AD}" srcOrd="0" destOrd="0" presId="urn:microsoft.com/office/officeart/2005/8/layout/hierarchy2"/>
    <dgm:cxn modelId="{E74D67DE-F528-4AB3-BBF2-A7C41E0F4A38}" type="presParOf" srcId="{E16965DA-6243-4F3A-8088-5BCBCC719523}" destId="{A4D1DCD4-76DF-4734-B167-0F4387134A13}" srcOrd="1" destOrd="0" presId="urn:microsoft.com/office/officeart/2005/8/layout/hierarchy2"/>
    <dgm:cxn modelId="{8947AD75-3294-48D3-A64F-ACD4B93EAF69}" type="presParOf" srcId="{A4D1DCD4-76DF-4734-B167-0F4387134A13}" destId="{85DCC8AB-9365-455B-BB88-5280FEDBEF95}" srcOrd="0" destOrd="0" presId="urn:microsoft.com/office/officeart/2005/8/layout/hierarchy2"/>
    <dgm:cxn modelId="{E9ADF504-69E6-4BFC-B6D0-5669A3BA7E3C}" type="presParOf" srcId="{A4D1DCD4-76DF-4734-B167-0F4387134A13}" destId="{F0683ED8-5700-47BC-B69F-E023937B4B0E}" srcOrd="1" destOrd="0" presId="urn:microsoft.com/office/officeart/2005/8/layout/hierarchy2"/>
    <dgm:cxn modelId="{9A797627-258C-47A6-96DE-E6703C55086A}" type="presParOf" srcId="{E16965DA-6243-4F3A-8088-5BCBCC719523}" destId="{E64E8575-F3B2-4DEB-A775-85A2784D04C6}" srcOrd="2" destOrd="0" presId="urn:microsoft.com/office/officeart/2005/8/layout/hierarchy2"/>
    <dgm:cxn modelId="{0BDB0975-B869-436B-BD76-E364423E019B}" type="presParOf" srcId="{E64E8575-F3B2-4DEB-A775-85A2784D04C6}" destId="{98873E6F-A569-4070-9BD7-A3D597A3456E}" srcOrd="0" destOrd="0" presId="urn:microsoft.com/office/officeart/2005/8/layout/hierarchy2"/>
    <dgm:cxn modelId="{7C9A45F6-CE1A-49D9-B11D-0494FEEA8AD9}" type="presParOf" srcId="{E16965DA-6243-4F3A-8088-5BCBCC719523}" destId="{BA927C2E-EA16-4496-A41D-61DC30493538}" srcOrd="3" destOrd="0" presId="urn:microsoft.com/office/officeart/2005/8/layout/hierarchy2"/>
    <dgm:cxn modelId="{006E9517-5647-4ABD-BA78-855B776C63A0}" type="presParOf" srcId="{BA927C2E-EA16-4496-A41D-61DC30493538}" destId="{13E014F0-0645-4259-8BEE-D40AA6CB46C6}" srcOrd="0" destOrd="0" presId="urn:microsoft.com/office/officeart/2005/8/layout/hierarchy2"/>
    <dgm:cxn modelId="{554D3589-A711-45C2-A101-528B7D49EFAE}" type="presParOf" srcId="{BA927C2E-EA16-4496-A41D-61DC30493538}" destId="{DB038C6B-8C6F-4949-912D-7A41C2A37E68}" srcOrd="1" destOrd="0" presId="urn:microsoft.com/office/officeart/2005/8/layout/hierarchy2"/>
    <dgm:cxn modelId="{1562D5E0-D1AA-4817-B95E-F73F1420686C}" type="presParOf" srcId="{E16965DA-6243-4F3A-8088-5BCBCC719523}" destId="{7BAA6F14-89DF-49F2-990E-7903C89BEB78}" srcOrd="4" destOrd="0" presId="urn:microsoft.com/office/officeart/2005/8/layout/hierarchy2"/>
    <dgm:cxn modelId="{44B6D7D5-371D-4768-8341-057F0421BAC2}" type="presParOf" srcId="{7BAA6F14-89DF-49F2-990E-7903C89BEB78}" destId="{424156EA-3EC7-450C-B927-337E356F3A48}" srcOrd="0" destOrd="0" presId="urn:microsoft.com/office/officeart/2005/8/layout/hierarchy2"/>
    <dgm:cxn modelId="{C67D198D-B533-4955-8F9D-87F68331775F}" type="presParOf" srcId="{E16965DA-6243-4F3A-8088-5BCBCC719523}" destId="{5C6B260C-8A3F-49B6-A3F7-7BBC0A01AE63}" srcOrd="5" destOrd="0" presId="urn:microsoft.com/office/officeart/2005/8/layout/hierarchy2"/>
    <dgm:cxn modelId="{9B05764C-2C99-4CB9-9804-06AB7AAF930E}" type="presParOf" srcId="{5C6B260C-8A3F-49B6-A3F7-7BBC0A01AE63}" destId="{FCBC9EEB-EE38-4042-BB6D-ACDEE7A02614}" srcOrd="0" destOrd="0" presId="urn:microsoft.com/office/officeart/2005/8/layout/hierarchy2"/>
    <dgm:cxn modelId="{AF95B068-ADD3-4462-A69E-17D21126564B}" type="presParOf" srcId="{5C6B260C-8A3F-49B6-A3F7-7BBC0A01AE63}" destId="{9AE57F9A-43F7-4C82-949B-B31EF513C3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839150-31AB-4502-B320-5B689646B636}" type="doc">
      <dgm:prSet loTypeId="urn:microsoft.com/office/officeart/2005/8/layout/radial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6595954-F137-4159-A7A9-12E5A0275461}">
      <dgm:prSet phldrT="[Текст]" custT="1"/>
      <dgm:spPr>
        <a:solidFill>
          <a:schemeClr val="bg1"/>
        </a:solidFill>
        <a:ln>
          <a:solidFill>
            <a:srgbClr val="FF33CC"/>
          </a:solidFill>
        </a:ln>
      </dgm:spPr>
      <dgm:t>
        <a:bodyPr/>
        <a:lstStyle/>
        <a:p>
          <a:pPr algn="ctr"/>
          <a:endParaRPr lang="ru-RU" sz="4000" b="1" dirty="0"/>
        </a:p>
      </dgm:t>
    </dgm:pt>
    <dgm:pt modelId="{D889A634-C9E8-4DB5-99B8-6B227FBB75D8}" type="parTrans" cxnId="{3B21554C-2600-49E1-A8D7-549FE696198F}">
      <dgm:prSet/>
      <dgm:spPr/>
      <dgm:t>
        <a:bodyPr/>
        <a:lstStyle/>
        <a:p>
          <a:pPr algn="ctr"/>
          <a:endParaRPr lang="ru-RU" sz="1600" b="1"/>
        </a:p>
      </dgm:t>
    </dgm:pt>
    <dgm:pt modelId="{3C064E4E-A052-4FAE-8426-858F602B73DB}" type="sibTrans" cxnId="{3B21554C-2600-49E1-A8D7-549FE696198F}">
      <dgm:prSet/>
      <dgm:spPr/>
      <dgm:t>
        <a:bodyPr/>
        <a:lstStyle/>
        <a:p>
          <a:pPr algn="ctr"/>
          <a:endParaRPr lang="ru-RU" sz="1600" b="1"/>
        </a:p>
      </dgm:t>
    </dgm:pt>
    <dgm:pt modelId="{847CA91E-4558-4F4D-83F3-B83BFF34DFD4}">
      <dgm:prSet phldrT="[Текст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Музыка</a:t>
          </a:r>
          <a:endParaRPr lang="ru-RU" sz="1800" b="1" dirty="0">
            <a:solidFill>
              <a:schemeClr val="tx1"/>
            </a:solidFill>
          </a:endParaRPr>
        </a:p>
      </dgm:t>
    </dgm:pt>
    <dgm:pt modelId="{4BA0EE83-F0DF-4B66-85CD-C738E3B4C2AF}" type="parTrans" cxnId="{97DFF431-BF03-42E3-92B8-8EAF6EB0F64F}">
      <dgm:prSet custT="1"/>
      <dgm:spPr>
        <a:ln w="38100">
          <a:solidFill>
            <a:srgbClr val="0000FF"/>
          </a:solidFill>
          <a:headEnd type="arrow" w="med" len="med"/>
          <a:tailEnd type="arrow" w="med" len="med"/>
        </a:ln>
      </dgm:spPr>
      <dgm:t>
        <a:bodyPr/>
        <a:lstStyle/>
        <a:p>
          <a:pPr algn="ctr"/>
          <a:endParaRPr lang="ru-RU" sz="400" b="1"/>
        </a:p>
      </dgm:t>
    </dgm:pt>
    <dgm:pt modelId="{8D0448BF-ADDF-4391-9282-139BB2FAE4DB}" type="sibTrans" cxnId="{97DFF431-BF03-42E3-92B8-8EAF6EB0F64F}">
      <dgm:prSet/>
      <dgm:spPr/>
      <dgm:t>
        <a:bodyPr/>
        <a:lstStyle/>
        <a:p>
          <a:pPr algn="ctr"/>
          <a:endParaRPr lang="ru-RU" sz="1600" b="1"/>
        </a:p>
      </dgm:t>
    </dgm:pt>
    <dgm:pt modelId="{FA32E6B8-1253-4BF4-B3CB-407D55DB8FDF}">
      <dgm:prSet phldrT="[Текст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400" b="1" dirty="0" err="1" smtClean="0">
              <a:solidFill>
                <a:schemeClr val="tx1"/>
              </a:solidFill>
            </a:rPr>
            <a:t>Изодеятельность</a:t>
          </a:r>
          <a:endParaRPr lang="ru-RU" sz="1400" b="1" dirty="0" smtClean="0">
            <a:solidFill>
              <a:schemeClr val="tx1"/>
            </a:solidFill>
          </a:endParaRPr>
        </a:p>
      </dgm:t>
    </dgm:pt>
    <dgm:pt modelId="{D7C02FBE-CD6F-4DEE-BF6E-B88D01A0A798}" type="parTrans" cxnId="{7C2ACE8D-A91C-4510-9297-AD84A714708C}">
      <dgm:prSet custT="1"/>
      <dgm:spPr/>
      <dgm:t>
        <a:bodyPr/>
        <a:lstStyle/>
        <a:p>
          <a:pPr algn="ctr"/>
          <a:endParaRPr lang="ru-RU" sz="400" b="1"/>
        </a:p>
      </dgm:t>
    </dgm:pt>
    <dgm:pt modelId="{4BDD3761-8113-4E1C-97D9-D6AA0F2C2375}" type="sibTrans" cxnId="{7C2ACE8D-A91C-4510-9297-AD84A714708C}">
      <dgm:prSet/>
      <dgm:spPr/>
      <dgm:t>
        <a:bodyPr/>
        <a:lstStyle/>
        <a:p>
          <a:pPr algn="ctr"/>
          <a:endParaRPr lang="ru-RU" sz="1600" b="1"/>
        </a:p>
      </dgm:t>
    </dgm:pt>
    <dgm:pt modelId="{C84276BE-CD77-4564-BA48-24AAFA1A334B}">
      <dgm:prSet phldrT="[Текст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200" b="1" dirty="0" smtClean="0">
              <a:solidFill>
                <a:schemeClr val="tx1"/>
              </a:solidFill>
            </a:rPr>
            <a:t>Формирование элементарных математических представлений</a:t>
          </a:r>
          <a:endParaRPr lang="ru-RU" sz="1200" b="1" dirty="0">
            <a:solidFill>
              <a:schemeClr val="tx1"/>
            </a:solidFill>
          </a:endParaRPr>
        </a:p>
      </dgm:t>
    </dgm:pt>
    <dgm:pt modelId="{DCA4A618-29A9-44D2-932E-59F3593464F5}" type="parTrans" cxnId="{D39E01DD-9E15-4D85-87F1-3123D13492FD}">
      <dgm:prSet custT="1"/>
      <dgm:spPr/>
      <dgm:t>
        <a:bodyPr/>
        <a:lstStyle/>
        <a:p>
          <a:pPr algn="ctr"/>
          <a:endParaRPr lang="ru-RU" sz="400" b="1"/>
        </a:p>
      </dgm:t>
    </dgm:pt>
    <dgm:pt modelId="{02B4B8E5-CEFE-457C-8EF9-6411E527852F}" type="sibTrans" cxnId="{D39E01DD-9E15-4D85-87F1-3123D13492FD}">
      <dgm:prSet/>
      <dgm:spPr/>
      <dgm:t>
        <a:bodyPr/>
        <a:lstStyle/>
        <a:p>
          <a:pPr algn="ctr"/>
          <a:endParaRPr lang="ru-RU" sz="1600" b="1"/>
        </a:p>
      </dgm:t>
    </dgm:pt>
    <dgm:pt modelId="{097E815C-308E-43C0-95B4-E64227DDA62D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dirty="0" smtClean="0">
              <a:solidFill>
                <a:schemeClr val="tx1"/>
              </a:solidFill>
            </a:rPr>
            <a:t>Развитие речи</a:t>
          </a:r>
        </a:p>
      </dgm:t>
    </dgm:pt>
    <dgm:pt modelId="{6C3469DD-86CD-444B-A172-5392E7108706}" type="parTrans" cxnId="{60C82EB0-BB67-4F51-B688-C7F067D2BCF8}">
      <dgm:prSet custT="1"/>
      <dgm:spPr>
        <a:ln w="38100">
          <a:solidFill>
            <a:srgbClr val="0000FF"/>
          </a:solidFill>
          <a:headEnd type="arrow" w="med" len="med"/>
          <a:tailEnd type="arrow" w="med" len="med"/>
        </a:ln>
      </dgm:spPr>
      <dgm:t>
        <a:bodyPr/>
        <a:lstStyle/>
        <a:p>
          <a:pPr algn="ctr"/>
          <a:endParaRPr lang="ru-RU" sz="400" b="0"/>
        </a:p>
      </dgm:t>
    </dgm:pt>
    <dgm:pt modelId="{8F5A46DE-17D6-43A1-BDDA-2F0FD3242566}" type="sibTrans" cxnId="{60C82EB0-BB67-4F51-B688-C7F067D2BCF8}">
      <dgm:prSet/>
      <dgm:spPr/>
      <dgm:t>
        <a:bodyPr/>
        <a:lstStyle/>
        <a:p>
          <a:pPr algn="ctr"/>
          <a:endParaRPr lang="ru-RU" sz="1600" b="1"/>
        </a:p>
      </dgm:t>
    </dgm:pt>
    <dgm:pt modelId="{1C6FCCAD-3297-4AC2-8D77-E61B2AE4E0B6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600" b="1" dirty="0" smtClean="0">
              <a:solidFill>
                <a:schemeClr val="tx1"/>
              </a:solidFill>
            </a:rPr>
            <a:t>Познавательное развитие</a:t>
          </a:r>
          <a:endParaRPr lang="ru-RU" sz="1600" b="1" dirty="0">
            <a:solidFill>
              <a:schemeClr val="tx1"/>
            </a:solidFill>
          </a:endParaRPr>
        </a:p>
      </dgm:t>
    </dgm:pt>
    <dgm:pt modelId="{85AED5DD-BDB6-4BDB-B1CF-4A61C1287691}" type="parTrans" cxnId="{B0FAAEBC-C41B-47D9-8ED2-C91083245B36}">
      <dgm:prSet custT="1"/>
      <dgm:spPr/>
      <dgm:t>
        <a:bodyPr/>
        <a:lstStyle/>
        <a:p>
          <a:pPr algn="ctr"/>
          <a:endParaRPr lang="ru-RU" sz="400" b="1"/>
        </a:p>
      </dgm:t>
    </dgm:pt>
    <dgm:pt modelId="{360C8693-9392-480C-AE2A-C055D76808BD}" type="sibTrans" cxnId="{B0FAAEBC-C41B-47D9-8ED2-C91083245B36}">
      <dgm:prSet/>
      <dgm:spPr/>
      <dgm:t>
        <a:bodyPr/>
        <a:lstStyle/>
        <a:p>
          <a:pPr algn="ctr"/>
          <a:endParaRPr lang="ru-RU" sz="1600" b="1"/>
        </a:p>
      </dgm:t>
    </dgm:pt>
    <dgm:pt modelId="{F60DACC1-17DC-4C67-880A-9E0E70790929}" type="pres">
      <dgm:prSet presAssocID="{5A839150-31AB-4502-B320-5B689646B63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4050BC-7D3C-4740-AB80-6DC1E404C778}" type="pres">
      <dgm:prSet presAssocID="{D6595954-F137-4159-A7A9-12E5A0275461}" presName="centerShape" presStyleLbl="node0" presStyleIdx="0" presStyleCnt="1" custScaleX="110197" custScaleY="97958" custLinFactNeighborX="1178" custLinFactNeighborY="3709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DF8245E5-9FE9-47F7-B7C9-7EF92E96FA45}" type="pres">
      <dgm:prSet presAssocID="{6C3469DD-86CD-444B-A172-5392E7108706}" presName="Name9" presStyleLbl="parChTrans1D2" presStyleIdx="0" presStyleCnt="5"/>
      <dgm:spPr/>
      <dgm:t>
        <a:bodyPr/>
        <a:lstStyle/>
        <a:p>
          <a:endParaRPr lang="ru-RU"/>
        </a:p>
      </dgm:t>
    </dgm:pt>
    <dgm:pt modelId="{D3852AB7-D7FA-4A8D-8DB6-EBB7407725E3}" type="pres">
      <dgm:prSet presAssocID="{6C3469DD-86CD-444B-A172-5392E7108706}" presName="connTx" presStyleLbl="parChTrans1D2" presStyleIdx="0" presStyleCnt="5"/>
      <dgm:spPr/>
      <dgm:t>
        <a:bodyPr/>
        <a:lstStyle/>
        <a:p>
          <a:endParaRPr lang="ru-RU"/>
        </a:p>
      </dgm:t>
    </dgm:pt>
    <dgm:pt modelId="{F86C2B32-50F1-4212-B5AC-A58432D41C72}" type="pres">
      <dgm:prSet presAssocID="{097E815C-308E-43C0-95B4-E64227DDA62D}" presName="node" presStyleLbl="node1" presStyleIdx="0" presStyleCnt="5" custScaleX="170231" custScaleY="81778" custRadScaleRad="97891" custRadScaleInc="-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AE4BA-AAA6-4857-B1AA-2917BEAC7EAE}" type="pres">
      <dgm:prSet presAssocID="{4BA0EE83-F0DF-4B66-85CD-C738E3B4C2AF}" presName="Name9" presStyleLbl="parChTrans1D2" presStyleIdx="1" presStyleCnt="5"/>
      <dgm:spPr/>
      <dgm:t>
        <a:bodyPr/>
        <a:lstStyle/>
        <a:p>
          <a:endParaRPr lang="ru-RU"/>
        </a:p>
      </dgm:t>
    </dgm:pt>
    <dgm:pt modelId="{BE6FB757-647A-433B-A1BF-21F6DE332EFF}" type="pres">
      <dgm:prSet presAssocID="{4BA0EE83-F0DF-4B66-85CD-C738E3B4C2AF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BBB3884-7867-4588-8397-B6CDA1879130}" type="pres">
      <dgm:prSet presAssocID="{847CA91E-4558-4F4D-83F3-B83BFF34DFD4}" presName="node" presStyleLbl="node1" presStyleIdx="1" presStyleCnt="5" custScaleX="158960" custScaleY="83069" custRadScaleRad="128691" custRadScaleInc="47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BA57B-1C71-41D2-8F5C-8A75638FBEDE}" type="pres">
      <dgm:prSet presAssocID="{D7C02FBE-CD6F-4DEE-BF6E-B88D01A0A798}" presName="Name9" presStyleLbl="parChTrans1D2" presStyleIdx="2" presStyleCnt="5"/>
      <dgm:spPr/>
      <dgm:t>
        <a:bodyPr/>
        <a:lstStyle/>
        <a:p>
          <a:endParaRPr lang="ru-RU"/>
        </a:p>
      </dgm:t>
    </dgm:pt>
    <dgm:pt modelId="{882A909B-DD9E-4F28-9954-CB90AC81DEEE}" type="pres">
      <dgm:prSet presAssocID="{D7C02FBE-CD6F-4DEE-BF6E-B88D01A0A798}" presName="connTx" presStyleLbl="parChTrans1D2" presStyleIdx="2" presStyleCnt="5"/>
      <dgm:spPr/>
      <dgm:t>
        <a:bodyPr/>
        <a:lstStyle/>
        <a:p>
          <a:endParaRPr lang="ru-RU"/>
        </a:p>
      </dgm:t>
    </dgm:pt>
    <dgm:pt modelId="{71C6CD3B-EB7A-4C49-84CD-739DD098B1C9}" type="pres">
      <dgm:prSet presAssocID="{FA32E6B8-1253-4BF4-B3CB-407D55DB8FDF}" presName="node" presStyleLbl="node1" presStyleIdx="2" presStyleCnt="5" custScaleX="190034" custScaleY="100803" custRadScaleRad="144613" custRadScaleInc="-9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C04E0-64A2-4EB8-BB31-7101D910C317}" type="pres">
      <dgm:prSet presAssocID="{DCA4A618-29A9-44D2-932E-59F3593464F5}" presName="Name9" presStyleLbl="parChTrans1D2" presStyleIdx="3" presStyleCnt="5"/>
      <dgm:spPr/>
      <dgm:t>
        <a:bodyPr/>
        <a:lstStyle/>
        <a:p>
          <a:endParaRPr lang="ru-RU"/>
        </a:p>
      </dgm:t>
    </dgm:pt>
    <dgm:pt modelId="{8FDDB39F-AAEE-4BDB-8128-74FFA3D5C56E}" type="pres">
      <dgm:prSet presAssocID="{DCA4A618-29A9-44D2-932E-59F3593464F5}" presName="connTx" presStyleLbl="parChTrans1D2" presStyleIdx="3" presStyleCnt="5"/>
      <dgm:spPr/>
      <dgm:t>
        <a:bodyPr/>
        <a:lstStyle/>
        <a:p>
          <a:endParaRPr lang="ru-RU"/>
        </a:p>
      </dgm:t>
    </dgm:pt>
    <dgm:pt modelId="{51D56B8A-385A-4AC0-AA7A-305D4556882C}" type="pres">
      <dgm:prSet presAssocID="{C84276BE-CD77-4564-BA48-24AAFA1A334B}" presName="node" presStyleLbl="node1" presStyleIdx="3" presStyleCnt="5" custScaleX="186601" custScaleY="79733" custRadScaleRad="137033" custRadScaleInc="42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09EF2-19AC-4941-8AE3-B296C50DCC06}" type="pres">
      <dgm:prSet presAssocID="{85AED5DD-BDB6-4BDB-B1CF-4A61C1287691}" presName="Name9" presStyleLbl="parChTrans1D2" presStyleIdx="4" presStyleCnt="5"/>
      <dgm:spPr/>
      <dgm:t>
        <a:bodyPr/>
        <a:lstStyle/>
        <a:p>
          <a:endParaRPr lang="ru-RU"/>
        </a:p>
      </dgm:t>
    </dgm:pt>
    <dgm:pt modelId="{609C8917-7D5E-4CAD-8E5F-12952DEFF031}" type="pres">
      <dgm:prSet presAssocID="{85AED5DD-BDB6-4BDB-B1CF-4A61C1287691}" presName="connTx" presStyleLbl="parChTrans1D2" presStyleIdx="4" presStyleCnt="5"/>
      <dgm:spPr/>
      <dgm:t>
        <a:bodyPr/>
        <a:lstStyle/>
        <a:p>
          <a:endParaRPr lang="ru-RU"/>
        </a:p>
      </dgm:t>
    </dgm:pt>
    <dgm:pt modelId="{FF142DEA-FB60-4656-9D15-D4E0BE5BB037}" type="pres">
      <dgm:prSet presAssocID="{1C6FCCAD-3297-4AC2-8D77-E61B2AE4E0B6}" presName="node" presStyleLbl="node1" presStyleIdx="4" presStyleCnt="5" custScaleX="183024" custScaleY="91298" custRadScaleRad="131577" custRadScaleInc="-43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A72DAD-6CB6-4CC0-BEDA-9BADE8D0E96A}" type="presOf" srcId="{1C6FCCAD-3297-4AC2-8D77-E61B2AE4E0B6}" destId="{FF142DEA-FB60-4656-9D15-D4E0BE5BB037}" srcOrd="0" destOrd="0" presId="urn:microsoft.com/office/officeart/2005/8/layout/radial1"/>
    <dgm:cxn modelId="{A9F0E71A-C983-4210-B13D-AC85CF687CA0}" type="presOf" srcId="{FA32E6B8-1253-4BF4-B3CB-407D55DB8FDF}" destId="{71C6CD3B-EB7A-4C49-84CD-739DD098B1C9}" srcOrd="0" destOrd="0" presId="urn:microsoft.com/office/officeart/2005/8/layout/radial1"/>
    <dgm:cxn modelId="{70076CD5-BD57-4571-A77A-22AA66712C7F}" type="presOf" srcId="{6C3469DD-86CD-444B-A172-5392E7108706}" destId="{D3852AB7-D7FA-4A8D-8DB6-EBB7407725E3}" srcOrd="1" destOrd="0" presId="urn:microsoft.com/office/officeart/2005/8/layout/radial1"/>
    <dgm:cxn modelId="{FF1384FE-4A9A-4DDB-9E5F-0AEB245916FE}" type="presOf" srcId="{DCA4A618-29A9-44D2-932E-59F3593464F5}" destId="{B56C04E0-64A2-4EB8-BB31-7101D910C317}" srcOrd="0" destOrd="0" presId="urn:microsoft.com/office/officeart/2005/8/layout/radial1"/>
    <dgm:cxn modelId="{10CDD5DA-1E93-4554-BF39-684681A15EC2}" type="presOf" srcId="{097E815C-308E-43C0-95B4-E64227DDA62D}" destId="{F86C2B32-50F1-4212-B5AC-A58432D41C72}" srcOrd="0" destOrd="0" presId="urn:microsoft.com/office/officeart/2005/8/layout/radial1"/>
    <dgm:cxn modelId="{38934CA1-D223-4308-9729-6DBB51642FD2}" type="presOf" srcId="{5A839150-31AB-4502-B320-5B689646B636}" destId="{F60DACC1-17DC-4C67-880A-9E0E70790929}" srcOrd="0" destOrd="0" presId="urn:microsoft.com/office/officeart/2005/8/layout/radial1"/>
    <dgm:cxn modelId="{AEE72A2E-C0E0-42D0-A1E0-790245D5BCA5}" type="presOf" srcId="{6C3469DD-86CD-444B-A172-5392E7108706}" destId="{DF8245E5-9FE9-47F7-B7C9-7EF92E96FA45}" srcOrd="0" destOrd="0" presId="urn:microsoft.com/office/officeart/2005/8/layout/radial1"/>
    <dgm:cxn modelId="{531FE63A-8893-423C-95A3-8392539D4135}" type="presOf" srcId="{D6595954-F137-4159-A7A9-12E5A0275461}" destId="{6A4050BC-7D3C-4740-AB80-6DC1E404C778}" srcOrd="0" destOrd="0" presId="urn:microsoft.com/office/officeart/2005/8/layout/radial1"/>
    <dgm:cxn modelId="{D39E01DD-9E15-4D85-87F1-3123D13492FD}" srcId="{D6595954-F137-4159-A7A9-12E5A0275461}" destId="{C84276BE-CD77-4564-BA48-24AAFA1A334B}" srcOrd="3" destOrd="0" parTransId="{DCA4A618-29A9-44D2-932E-59F3593464F5}" sibTransId="{02B4B8E5-CEFE-457C-8EF9-6411E527852F}"/>
    <dgm:cxn modelId="{60C82EB0-BB67-4F51-B688-C7F067D2BCF8}" srcId="{D6595954-F137-4159-A7A9-12E5A0275461}" destId="{097E815C-308E-43C0-95B4-E64227DDA62D}" srcOrd="0" destOrd="0" parTransId="{6C3469DD-86CD-444B-A172-5392E7108706}" sibTransId="{8F5A46DE-17D6-43A1-BDDA-2F0FD3242566}"/>
    <dgm:cxn modelId="{B0FAAEBC-C41B-47D9-8ED2-C91083245B36}" srcId="{D6595954-F137-4159-A7A9-12E5A0275461}" destId="{1C6FCCAD-3297-4AC2-8D77-E61B2AE4E0B6}" srcOrd="4" destOrd="0" parTransId="{85AED5DD-BDB6-4BDB-B1CF-4A61C1287691}" sibTransId="{360C8693-9392-480C-AE2A-C055D76808BD}"/>
    <dgm:cxn modelId="{7C2ACE8D-A91C-4510-9297-AD84A714708C}" srcId="{D6595954-F137-4159-A7A9-12E5A0275461}" destId="{FA32E6B8-1253-4BF4-B3CB-407D55DB8FDF}" srcOrd="2" destOrd="0" parTransId="{D7C02FBE-CD6F-4DEE-BF6E-B88D01A0A798}" sibTransId="{4BDD3761-8113-4E1C-97D9-D6AA0F2C2375}"/>
    <dgm:cxn modelId="{0C1851FC-6F9B-461B-9E7B-90D460BDD9CC}" type="presOf" srcId="{4BA0EE83-F0DF-4B66-85CD-C738E3B4C2AF}" destId="{BE6FB757-647A-433B-A1BF-21F6DE332EFF}" srcOrd="1" destOrd="0" presId="urn:microsoft.com/office/officeart/2005/8/layout/radial1"/>
    <dgm:cxn modelId="{2CD1F8CD-7035-4E3E-8ACC-337675A6DD35}" type="presOf" srcId="{847CA91E-4558-4F4D-83F3-B83BFF34DFD4}" destId="{7BBB3884-7867-4588-8397-B6CDA1879130}" srcOrd="0" destOrd="0" presId="urn:microsoft.com/office/officeart/2005/8/layout/radial1"/>
    <dgm:cxn modelId="{9C7691EB-786D-4EA5-AC57-3F1CE878B211}" type="presOf" srcId="{DCA4A618-29A9-44D2-932E-59F3593464F5}" destId="{8FDDB39F-AAEE-4BDB-8128-74FFA3D5C56E}" srcOrd="1" destOrd="0" presId="urn:microsoft.com/office/officeart/2005/8/layout/radial1"/>
    <dgm:cxn modelId="{EE2F9F01-E353-496C-AADE-8C8DAC319770}" type="presOf" srcId="{4BA0EE83-F0DF-4B66-85CD-C738E3B4C2AF}" destId="{141AE4BA-AAA6-4857-B1AA-2917BEAC7EAE}" srcOrd="0" destOrd="0" presId="urn:microsoft.com/office/officeart/2005/8/layout/radial1"/>
    <dgm:cxn modelId="{3F61BA64-77C6-4D30-9C68-93A0959A760E}" type="presOf" srcId="{C84276BE-CD77-4564-BA48-24AAFA1A334B}" destId="{51D56B8A-385A-4AC0-AA7A-305D4556882C}" srcOrd="0" destOrd="0" presId="urn:microsoft.com/office/officeart/2005/8/layout/radial1"/>
    <dgm:cxn modelId="{51BE5390-E575-4A27-BC8D-C99B161D315D}" type="presOf" srcId="{85AED5DD-BDB6-4BDB-B1CF-4A61C1287691}" destId="{F2209EF2-19AC-4941-8AE3-B296C50DCC06}" srcOrd="0" destOrd="0" presId="urn:microsoft.com/office/officeart/2005/8/layout/radial1"/>
    <dgm:cxn modelId="{3B21554C-2600-49E1-A8D7-549FE696198F}" srcId="{5A839150-31AB-4502-B320-5B689646B636}" destId="{D6595954-F137-4159-A7A9-12E5A0275461}" srcOrd="0" destOrd="0" parTransId="{D889A634-C9E8-4DB5-99B8-6B227FBB75D8}" sibTransId="{3C064E4E-A052-4FAE-8426-858F602B73DB}"/>
    <dgm:cxn modelId="{651BBFF3-1D31-4E8E-8253-CBFE803868AB}" type="presOf" srcId="{D7C02FBE-CD6F-4DEE-BF6E-B88D01A0A798}" destId="{694BA57B-1C71-41D2-8F5C-8A75638FBEDE}" srcOrd="0" destOrd="0" presId="urn:microsoft.com/office/officeart/2005/8/layout/radial1"/>
    <dgm:cxn modelId="{1DDCC164-067D-4E0E-80F9-594B1FA30A4D}" type="presOf" srcId="{D7C02FBE-CD6F-4DEE-BF6E-B88D01A0A798}" destId="{882A909B-DD9E-4F28-9954-CB90AC81DEEE}" srcOrd="1" destOrd="0" presId="urn:microsoft.com/office/officeart/2005/8/layout/radial1"/>
    <dgm:cxn modelId="{DA61B8D1-F44A-4D17-9D5B-E4026E145314}" type="presOf" srcId="{85AED5DD-BDB6-4BDB-B1CF-4A61C1287691}" destId="{609C8917-7D5E-4CAD-8E5F-12952DEFF031}" srcOrd="1" destOrd="0" presId="urn:microsoft.com/office/officeart/2005/8/layout/radial1"/>
    <dgm:cxn modelId="{97DFF431-BF03-42E3-92B8-8EAF6EB0F64F}" srcId="{D6595954-F137-4159-A7A9-12E5A0275461}" destId="{847CA91E-4558-4F4D-83F3-B83BFF34DFD4}" srcOrd="1" destOrd="0" parTransId="{4BA0EE83-F0DF-4B66-85CD-C738E3B4C2AF}" sibTransId="{8D0448BF-ADDF-4391-9282-139BB2FAE4DB}"/>
    <dgm:cxn modelId="{266ED40E-FCEA-4521-9F1D-63CD03ADC346}" type="presParOf" srcId="{F60DACC1-17DC-4C67-880A-9E0E70790929}" destId="{6A4050BC-7D3C-4740-AB80-6DC1E404C778}" srcOrd="0" destOrd="0" presId="urn:microsoft.com/office/officeart/2005/8/layout/radial1"/>
    <dgm:cxn modelId="{FE507452-6EFF-4924-BEBB-EA2396337499}" type="presParOf" srcId="{F60DACC1-17DC-4C67-880A-9E0E70790929}" destId="{DF8245E5-9FE9-47F7-B7C9-7EF92E96FA45}" srcOrd="1" destOrd="0" presId="urn:microsoft.com/office/officeart/2005/8/layout/radial1"/>
    <dgm:cxn modelId="{0937783E-CB8E-4996-99EF-B3F28741D649}" type="presParOf" srcId="{DF8245E5-9FE9-47F7-B7C9-7EF92E96FA45}" destId="{D3852AB7-D7FA-4A8D-8DB6-EBB7407725E3}" srcOrd="0" destOrd="0" presId="urn:microsoft.com/office/officeart/2005/8/layout/radial1"/>
    <dgm:cxn modelId="{59EF59E0-2648-427D-9807-22A780B40A7C}" type="presParOf" srcId="{F60DACC1-17DC-4C67-880A-9E0E70790929}" destId="{F86C2B32-50F1-4212-B5AC-A58432D41C72}" srcOrd="2" destOrd="0" presId="urn:microsoft.com/office/officeart/2005/8/layout/radial1"/>
    <dgm:cxn modelId="{49836203-A02B-4BB3-B048-5AD59B1FE36E}" type="presParOf" srcId="{F60DACC1-17DC-4C67-880A-9E0E70790929}" destId="{141AE4BA-AAA6-4857-B1AA-2917BEAC7EAE}" srcOrd="3" destOrd="0" presId="urn:microsoft.com/office/officeart/2005/8/layout/radial1"/>
    <dgm:cxn modelId="{D3AA2D01-681D-4B46-89A6-5B11E16A01B9}" type="presParOf" srcId="{141AE4BA-AAA6-4857-B1AA-2917BEAC7EAE}" destId="{BE6FB757-647A-433B-A1BF-21F6DE332EFF}" srcOrd="0" destOrd="0" presId="urn:microsoft.com/office/officeart/2005/8/layout/radial1"/>
    <dgm:cxn modelId="{8DCDC307-069C-4633-9984-5B374FA1D1F0}" type="presParOf" srcId="{F60DACC1-17DC-4C67-880A-9E0E70790929}" destId="{7BBB3884-7867-4588-8397-B6CDA1879130}" srcOrd="4" destOrd="0" presId="urn:microsoft.com/office/officeart/2005/8/layout/radial1"/>
    <dgm:cxn modelId="{879B757C-DE0C-47C1-B3E6-8C511F4B9847}" type="presParOf" srcId="{F60DACC1-17DC-4C67-880A-9E0E70790929}" destId="{694BA57B-1C71-41D2-8F5C-8A75638FBEDE}" srcOrd="5" destOrd="0" presId="urn:microsoft.com/office/officeart/2005/8/layout/radial1"/>
    <dgm:cxn modelId="{AB1322B5-5BAA-4AF4-9699-359924D36108}" type="presParOf" srcId="{694BA57B-1C71-41D2-8F5C-8A75638FBEDE}" destId="{882A909B-DD9E-4F28-9954-CB90AC81DEEE}" srcOrd="0" destOrd="0" presId="urn:microsoft.com/office/officeart/2005/8/layout/radial1"/>
    <dgm:cxn modelId="{711683D0-7CDC-4F58-9081-A50ECBA6C1D9}" type="presParOf" srcId="{F60DACC1-17DC-4C67-880A-9E0E70790929}" destId="{71C6CD3B-EB7A-4C49-84CD-739DD098B1C9}" srcOrd="6" destOrd="0" presId="urn:microsoft.com/office/officeart/2005/8/layout/radial1"/>
    <dgm:cxn modelId="{CDA2C70D-7CCE-49A1-A7B6-A9C4CAC05FF0}" type="presParOf" srcId="{F60DACC1-17DC-4C67-880A-9E0E70790929}" destId="{B56C04E0-64A2-4EB8-BB31-7101D910C317}" srcOrd="7" destOrd="0" presId="urn:microsoft.com/office/officeart/2005/8/layout/radial1"/>
    <dgm:cxn modelId="{8F9C77F6-183F-4F01-83A6-2BCC81D4973E}" type="presParOf" srcId="{B56C04E0-64A2-4EB8-BB31-7101D910C317}" destId="{8FDDB39F-AAEE-4BDB-8128-74FFA3D5C56E}" srcOrd="0" destOrd="0" presId="urn:microsoft.com/office/officeart/2005/8/layout/radial1"/>
    <dgm:cxn modelId="{07818951-F327-4499-8A88-85658AD4AA17}" type="presParOf" srcId="{F60DACC1-17DC-4C67-880A-9E0E70790929}" destId="{51D56B8A-385A-4AC0-AA7A-305D4556882C}" srcOrd="8" destOrd="0" presId="urn:microsoft.com/office/officeart/2005/8/layout/radial1"/>
    <dgm:cxn modelId="{02935FEE-91DA-485F-93DD-ED0A553B5576}" type="presParOf" srcId="{F60DACC1-17DC-4C67-880A-9E0E70790929}" destId="{F2209EF2-19AC-4941-8AE3-B296C50DCC06}" srcOrd="9" destOrd="0" presId="urn:microsoft.com/office/officeart/2005/8/layout/radial1"/>
    <dgm:cxn modelId="{F73886CC-A72A-4477-93E3-51298ED1F2B8}" type="presParOf" srcId="{F2209EF2-19AC-4941-8AE3-B296C50DCC06}" destId="{609C8917-7D5E-4CAD-8E5F-12952DEFF031}" srcOrd="0" destOrd="0" presId="urn:microsoft.com/office/officeart/2005/8/layout/radial1"/>
    <dgm:cxn modelId="{B62D57F4-ED40-48E8-BD0B-3F6ECCCFDED5}" type="presParOf" srcId="{F60DACC1-17DC-4C67-880A-9E0E70790929}" destId="{FF142DEA-FB60-4656-9D15-D4E0BE5BB037}" srcOrd="10" destOrd="0" presId="urn:microsoft.com/office/officeart/2005/8/layout/radial1"/>
  </dgm:cxnLst>
  <dgm:bg>
    <a:solidFill>
      <a:srgbClr val="92D050"/>
    </a:solidFill>
  </dgm:bg>
  <dgm:whole>
    <a:ln>
      <a:solidFill>
        <a:srgbClr val="FF33CC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839150-31AB-4502-B320-5B689646B636}" type="doc">
      <dgm:prSet loTypeId="urn:microsoft.com/office/officeart/2005/8/layout/radial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6595954-F137-4159-A7A9-12E5A0275461}">
      <dgm:prSet phldrT="[Текст]" custT="1"/>
      <dgm:spPr>
        <a:solidFill>
          <a:schemeClr val="bg1"/>
        </a:solidFill>
        <a:ln>
          <a:solidFill>
            <a:srgbClr val="FF33CC"/>
          </a:solidFill>
        </a:ln>
      </dgm:spPr>
      <dgm:t>
        <a:bodyPr/>
        <a:lstStyle/>
        <a:p>
          <a:pPr algn="ctr"/>
          <a:endParaRPr lang="ru-RU" sz="4000" b="1" dirty="0"/>
        </a:p>
      </dgm:t>
    </dgm:pt>
    <dgm:pt modelId="{D889A634-C9E8-4DB5-99B8-6B227FBB75D8}" type="parTrans" cxnId="{3B21554C-2600-49E1-A8D7-549FE696198F}">
      <dgm:prSet/>
      <dgm:spPr/>
      <dgm:t>
        <a:bodyPr/>
        <a:lstStyle/>
        <a:p>
          <a:pPr algn="ctr"/>
          <a:endParaRPr lang="ru-RU" sz="1600" b="1"/>
        </a:p>
      </dgm:t>
    </dgm:pt>
    <dgm:pt modelId="{3C064E4E-A052-4FAE-8426-858F602B73DB}" type="sibTrans" cxnId="{3B21554C-2600-49E1-A8D7-549FE696198F}">
      <dgm:prSet/>
      <dgm:spPr/>
      <dgm:t>
        <a:bodyPr/>
        <a:lstStyle/>
        <a:p>
          <a:pPr algn="ctr"/>
          <a:endParaRPr lang="ru-RU" sz="1600" b="1"/>
        </a:p>
      </dgm:t>
    </dgm:pt>
    <dgm:pt modelId="{847CA91E-4558-4F4D-83F3-B83BFF34DFD4}">
      <dgm:prSet phldrT="[Текст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М</a:t>
          </a:r>
          <a:endParaRPr lang="ru-RU" sz="2800" b="1" dirty="0">
            <a:solidFill>
              <a:schemeClr val="tx1"/>
            </a:solidFill>
          </a:endParaRPr>
        </a:p>
      </dgm:t>
    </dgm:pt>
    <dgm:pt modelId="{4BA0EE83-F0DF-4B66-85CD-C738E3B4C2AF}" type="parTrans" cxnId="{97DFF431-BF03-42E3-92B8-8EAF6EB0F64F}">
      <dgm:prSet custT="1"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pPr algn="ctr"/>
          <a:endParaRPr lang="ru-RU" sz="400" b="1"/>
        </a:p>
      </dgm:t>
    </dgm:pt>
    <dgm:pt modelId="{8D0448BF-ADDF-4391-9282-139BB2FAE4DB}" type="sibTrans" cxnId="{97DFF431-BF03-42E3-92B8-8EAF6EB0F64F}">
      <dgm:prSet/>
      <dgm:spPr/>
      <dgm:t>
        <a:bodyPr/>
        <a:lstStyle/>
        <a:p>
          <a:pPr algn="ctr"/>
          <a:endParaRPr lang="ru-RU" sz="1600" b="1"/>
        </a:p>
      </dgm:t>
    </dgm:pt>
    <dgm:pt modelId="{FA32E6B8-1253-4BF4-B3CB-407D55DB8FDF}">
      <dgm:prSet phldrT="[Текст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</a:rPr>
            <a:t>Т</a:t>
          </a:r>
        </a:p>
      </dgm:t>
    </dgm:pt>
    <dgm:pt modelId="{D7C02FBE-CD6F-4DEE-BF6E-B88D01A0A798}" type="parTrans" cxnId="{7C2ACE8D-A91C-4510-9297-AD84A714708C}">
      <dgm:prSet custT="1"/>
      <dgm:spPr>
        <a:ln w="41275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pPr algn="ctr"/>
          <a:endParaRPr lang="ru-RU" sz="400" b="1"/>
        </a:p>
      </dgm:t>
    </dgm:pt>
    <dgm:pt modelId="{4BDD3761-8113-4E1C-97D9-D6AA0F2C2375}" type="sibTrans" cxnId="{7C2ACE8D-A91C-4510-9297-AD84A714708C}">
      <dgm:prSet/>
      <dgm:spPr/>
      <dgm:t>
        <a:bodyPr/>
        <a:lstStyle/>
        <a:p>
          <a:pPr algn="ctr"/>
          <a:endParaRPr lang="ru-RU" sz="1600" b="1"/>
        </a:p>
      </dgm:t>
    </dgm:pt>
    <dgm:pt modelId="{C84276BE-CD77-4564-BA48-24AAFA1A334B}">
      <dgm:prSet phldrT="[Текст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С</a:t>
          </a:r>
          <a:endParaRPr lang="ru-RU" sz="2800" b="1" dirty="0">
            <a:solidFill>
              <a:schemeClr val="tx1"/>
            </a:solidFill>
          </a:endParaRPr>
        </a:p>
      </dgm:t>
    </dgm:pt>
    <dgm:pt modelId="{DCA4A618-29A9-44D2-932E-59F3593464F5}" type="parTrans" cxnId="{D39E01DD-9E15-4D85-87F1-3123D13492FD}">
      <dgm:prSet custT="1"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pPr algn="ctr"/>
          <a:endParaRPr lang="ru-RU" sz="400" b="1"/>
        </a:p>
      </dgm:t>
    </dgm:pt>
    <dgm:pt modelId="{02B4B8E5-CEFE-457C-8EF9-6411E527852F}" type="sibTrans" cxnId="{D39E01DD-9E15-4D85-87F1-3123D13492FD}">
      <dgm:prSet/>
      <dgm:spPr/>
      <dgm:t>
        <a:bodyPr/>
        <a:lstStyle/>
        <a:p>
          <a:pPr algn="ctr"/>
          <a:endParaRPr lang="ru-RU" sz="1600" b="1"/>
        </a:p>
      </dgm:t>
    </dgm:pt>
    <dgm:pt modelId="{097E815C-308E-43C0-95B4-E64227DDA62D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К</a:t>
          </a:r>
        </a:p>
      </dgm:t>
    </dgm:pt>
    <dgm:pt modelId="{6C3469DD-86CD-444B-A172-5392E7108706}" type="parTrans" cxnId="{60C82EB0-BB67-4F51-B688-C7F067D2BCF8}">
      <dgm:prSet custT="1"/>
      <dgm:spPr>
        <a:ln w="38100">
          <a:solidFill>
            <a:srgbClr val="0000FF"/>
          </a:solidFill>
          <a:headEnd type="arrow" w="med" len="med"/>
          <a:tailEnd type="arrow" w="med" len="med"/>
        </a:ln>
      </dgm:spPr>
      <dgm:t>
        <a:bodyPr/>
        <a:lstStyle/>
        <a:p>
          <a:pPr algn="ctr"/>
          <a:endParaRPr lang="ru-RU" sz="400" b="0"/>
        </a:p>
      </dgm:t>
    </dgm:pt>
    <dgm:pt modelId="{8F5A46DE-17D6-43A1-BDDA-2F0FD3242566}" type="sibTrans" cxnId="{60C82EB0-BB67-4F51-B688-C7F067D2BCF8}">
      <dgm:prSet/>
      <dgm:spPr/>
      <dgm:t>
        <a:bodyPr/>
        <a:lstStyle/>
        <a:p>
          <a:pPr algn="ctr"/>
          <a:endParaRPr lang="ru-RU" sz="1600" b="1"/>
        </a:p>
      </dgm:t>
    </dgm:pt>
    <dgm:pt modelId="{1C6FCCAD-3297-4AC2-8D77-E61B2AE4E0B6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ЧХЛ</a:t>
          </a:r>
          <a:endParaRPr lang="ru-RU" sz="2800" b="1" dirty="0">
            <a:solidFill>
              <a:schemeClr val="tx1"/>
            </a:solidFill>
          </a:endParaRPr>
        </a:p>
      </dgm:t>
    </dgm:pt>
    <dgm:pt modelId="{85AED5DD-BDB6-4BDB-B1CF-4A61C1287691}" type="parTrans" cxnId="{B0FAAEBC-C41B-47D9-8ED2-C91083245B36}">
      <dgm:prSet custT="1"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pPr algn="ctr"/>
          <a:endParaRPr lang="ru-RU" sz="400" b="1"/>
        </a:p>
      </dgm:t>
    </dgm:pt>
    <dgm:pt modelId="{360C8693-9392-480C-AE2A-C055D76808BD}" type="sibTrans" cxnId="{B0FAAEBC-C41B-47D9-8ED2-C91083245B36}">
      <dgm:prSet/>
      <dgm:spPr/>
      <dgm:t>
        <a:bodyPr/>
        <a:lstStyle/>
        <a:p>
          <a:pPr algn="ctr"/>
          <a:endParaRPr lang="ru-RU" sz="1600" b="1"/>
        </a:p>
      </dgm:t>
    </dgm:pt>
    <dgm:pt modelId="{FB84BDD5-AC37-4B46-935E-77259DDEBF7B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Б</a:t>
          </a:r>
          <a:endParaRPr lang="ru-RU" sz="2800" b="1" dirty="0">
            <a:solidFill>
              <a:schemeClr val="tx1"/>
            </a:solidFill>
          </a:endParaRPr>
        </a:p>
      </dgm:t>
    </dgm:pt>
    <dgm:pt modelId="{B88BED7C-D114-45BF-A3F3-A42B89ABD02A}" type="parTrans" cxnId="{FAF57C98-266C-4E04-99A1-4DC9C8902033}">
      <dgm:prSet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endParaRPr lang="ru-RU"/>
        </a:p>
      </dgm:t>
    </dgm:pt>
    <dgm:pt modelId="{E3D2FC81-15CE-4AFE-B413-47ED5C407E2E}" type="sibTrans" cxnId="{FAF57C98-266C-4E04-99A1-4DC9C8902033}">
      <dgm:prSet/>
      <dgm:spPr/>
      <dgm:t>
        <a:bodyPr/>
        <a:lstStyle/>
        <a:p>
          <a:endParaRPr lang="ru-RU"/>
        </a:p>
      </dgm:t>
    </dgm:pt>
    <dgm:pt modelId="{8ED8DB11-2048-4694-9697-2C35A0446714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ХТ</a:t>
          </a:r>
          <a:endParaRPr lang="ru-RU" sz="2800" b="1" dirty="0">
            <a:solidFill>
              <a:schemeClr val="tx1"/>
            </a:solidFill>
          </a:endParaRPr>
        </a:p>
      </dgm:t>
    </dgm:pt>
    <dgm:pt modelId="{E8E4D269-62EF-4EAB-9A39-12F21E8B4899}" type="parTrans" cxnId="{FE0B3931-792B-46EB-AF4D-6F7FF7FCAE3E}">
      <dgm:prSet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endParaRPr lang="ru-RU"/>
        </a:p>
      </dgm:t>
    </dgm:pt>
    <dgm:pt modelId="{ABC0A863-E228-431F-A1BB-3F341F07DD7A}" type="sibTrans" cxnId="{FE0B3931-792B-46EB-AF4D-6F7FF7FCAE3E}">
      <dgm:prSet/>
      <dgm:spPr/>
      <dgm:t>
        <a:bodyPr/>
        <a:lstStyle/>
        <a:p>
          <a:endParaRPr lang="ru-RU"/>
        </a:p>
      </dgm:t>
    </dgm:pt>
    <dgm:pt modelId="{B5A3C738-B8EE-4B41-8342-F7671F0E1EAF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П</a:t>
          </a:r>
          <a:endParaRPr lang="ru-RU" sz="2800" b="1" dirty="0">
            <a:solidFill>
              <a:schemeClr val="tx1"/>
            </a:solidFill>
          </a:endParaRPr>
        </a:p>
      </dgm:t>
    </dgm:pt>
    <dgm:pt modelId="{DAEC4AF5-AB74-4BD4-A12F-01C6CB92746E}" type="parTrans" cxnId="{C57A7B07-8405-4B7C-8C06-084211DDB8E3}">
      <dgm:prSet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endParaRPr lang="ru-RU"/>
        </a:p>
      </dgm:t>
    </dgm:pt>
    <dgm:pt modelId="{688A238C-864A-42D9-A052-341871865C32}" type="sibTrans" cxnId="{C57A7B07-8405-4B7C-8C06-084211DDB8E3}">
      <dgm:prSet/>
      <dgm:spPr/>
      <dgm:t>
        <a:bodyPr/>
        <a:lstStyle/>
        <a:p>
          <a:endParaRPr lang="ru-RU"/>
        </a:p>
      </dgm:t>
    </dgm:pt>
    <dgm:pt modelId="{BD9A6C10-1E9A-40C2-A246-62A797FF490D}">
      <dgm:prSet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800" b="1" dirty="0" smtClean="0">
              <a:solidFill>
                <a:schemeClr val="tx1"/>
              </a:solidFill>
            </a:rPr>
            <a:t>З</a:t>
          </a:r>
          <a:endParaRPr lang="ru-RU" sz="2800" b="1" dirty="0">
            <a:solidFill>
              <a:schemeClr val="tx1"/>
            </a:solidFill>
          </a:endParaRPr>
        </a:p>
      </dgm:t>
    </dgm:pt>
    <dgm:pt modelId="{28E14611-A591-4496-85BB-1B9D526C3F9B}" type="parTrans" cxnId="{E1D81CE8-54E5-4482-B7A1-E1CE41FCF6A7}">
      <dgm:prSet/>
      <dgm:spPr>
        <a:ln w="38100">
          <a:solidFill>
            <a:srgbClr val="0000FF"/>
          </a:solidFill>
          <a:headEnd type="stealth" w="lg" len="lg"/>
          <a:tailEnd type="stealth" w="lg" len="lg"/>
        </a:ln>
      </dgm:spPr>
      <dgm:t>
        <a:bodyPr/>
        <a:lstStyle/>
        <a:p>
          <a:endParaRPr lang="ru-RU"/>
        </a:p>
      </dgm:t>
    </dgm:pt>
    <dgm:pt modelId="{F21E1A33-3530-4F33-B2E6-738DA1E23AF4}" type="sibTrans" cxnId="{E1D81CE8-54E5-4482-B7A1-E1CE41FCF6A7}">
      <dgm:prSet/>
      <dgm:spPr/>
      <dgm:t>
        <a:bodyPr/>
        <a:lstStyle/>
        <a:p>
          <a:endParaRPr lang="ru-RU"/>
        </a:p>
      </dgm:t>
    </dgm:pt>
    <dgm:pt modelId="{F60DACC1-17DC-4C67-880A-9E0E70790929}" type="pres">
      <dgm:prSet presAssocID="{5A839150-31AB-4502-B320-5B689646B63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4050BC-7D3C-4740-AB80-6DC1E404C778}" type="pres">
      <dgm:prSet presAssocID="{D6595954-F137-4159-A7A9-12E5A0275461}" presName="centerShape" presStyleLbl="node0" presStyleIdx="0" presStyleCnt="1" custScaleX="155076" custScaleY="146567" custLinFactNeighborX="1178" custLinFactNeighborY="3709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DF8245E5-9FE9-47F7-B7C9-7EF92E96FA45}" type="pres">
      <dgm:prSet presAssocID="{6C3469DD-86CD-444B-A172-5392E7108706}" presName="Name9" presStyleLbl="parChTrans1D2" presStyleIdx="0" presStyleCnt="9"/>
      <dgm:spPr/>
      <dgm:t>
        <a:bodyPr/>
        <a:lstStyle/>
        <a:p>
          <a:endParaRPr lang="ru-RU"/>
        </a:p>
      </dgm:t>
    </dgm:pt>
    <dgm:pt modelId="{D3852AB7-D7FA-4A8D-8DB6-EBB7407725E3}" type="pres">
      <dgm:prSet presAssocID="{6C3469DD-86CD-444B-A172-5392E7108706}" presName="connTx" presStyleLbl="parChTrans1D2" presStyleIdx="0" presStyleCnt="9"/>
      <dgm:spPr/>
      <dgm:t>
        <a:bodyPr/>
        <a:lstStyle/>
        <a:p>
          <a:endParaRPr lang="ru-RU"/>
        </a:p>
      </dgm:t>
    </dgm:pt>
    <dgm:pt modelId="{F86C2B32-50F1-4212-B5AC-A58432D41C72}" type="pres">
      <dgm:prSet presAssocID="{097E815C-308E-43C0-95B4-E64227DDA62D}" presName="node" presStyleLbl="node1" presStyleIdx="0" presStyleCnt="9" custScaleX="89397" custScaleY="77601" custRadScaleRad="90976" custRadScaleInc="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AE4BA-AAA6-4857-B1AA-2917BEAC7EAE}" type="pres">
      <dgm:prSet presAssocID="{4BA0EE83-F0DF-4B66-85CD-C738E3B4C2AF}" presName="Name9" presStyleLbl="parChTrans1D2" presStyleIdx="1" presStyleCnt="9"/>
      <dgm:spPr/>
      <dgm:t>
        <a:bodyPr/>
        <a:lstStyle/>
        <a:p>
          <a:endParaRPr lang="ru-RU"/>
        </a:p>
      </dgm:t>
    </dgm:pt>
    <dgm:pt modelId="{BE6FB757-647A-433B-A1BF-21F6DE332EFF}" type="pres">
      <dgm:prSet presAssocID="{4BA0EE83-F0DF-4B66-85CD-C738E3B4C2AF}" presName="connTx" presStyleLbl="parChTrans1D2" presStyleIdx="1" presStyleCnt="9"/>
      <dgm:spPr/>
      <dgm:t>
        <a:bodyPr/>
        <a:lstStyle/>
        <a:p>
          <a:endParaRPr lang="ru-RU"/>
        </a:p>
      </dgm:t>
    </dgm:pt>
    <dgm:pt modelId="{7BBB3884-7867-4588-8397-B6CDA1879130}" type="pres">
      <dgm:prSet presAssocID="{847CA91E-4558-4F4D-83F3-B83BFF34DFD4}" presName="node" presStyleLbl="node1" presStyleIdx="1" presStyleCnt="9" custScaleX="113101" custScaleY="103361" custRadScaleRad="115719" custRadScaleInc="28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BA57B-1C71-41D2-8F5C-8A75638FBEDE}" type="pres">
      <dgm:prSet presAssocID="{D7C02FBE-CD6F-4DEE-BF6E-B88D01A0A798}" presName="Name9" presStyleLbl="parChTrans1D2" presStyleIdx="2" presStyleCnt="9"/>
      <dgm:spPr/>
      <dgm:t>
        <a:bodyPr/>
        <a:lstStyle/>
        <a:p>
          <a:endParaRPr lang="ru-RU"/>
        </a:p>
      </dgm:t>
    </dgm:pt>
    <dgm:pt modelId="{882A909B-DD9E-4F28-9954-CB90AC81DEEE}" type="pres">
      <dgm:prSet presAssocID="{D7C02FBE-CD6F-4DEE-BF6E-B88D01A0A798}" presName="connTx" presStyleLbl="parChTrans1D2" presStyleIdx="2" presStyleCnt="9"/>
      <dgm:spPr/>
      <dgm:t>
        <a:bodyPr/>
        <a:lstStyle/>
        <a:p>
          <a:endParaRPr lang="ru-RU"/>
        </a:p>
      </dgm:t>
    </dgm:pt>
    <dgm:pt modelId="{71C6CD3B-EB7A-4C49-84CD-739DD098B1C9}" type="pres">
      <dgm:prSet presAssocID="{FA32E6B8-1253-4BF4-B3CB-407D55DB8FDF}" presName="node" presStyleLbl="node1" presStyleIdx="2" presStyleCnt="9" custScaleX="99851" custScaleY="97241" custRadScaleRad="128241" custRadScaleInc="-7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C04E0-64A2-4EB8-BB31-7101D910C317}" type="pres">
      <dgm:prSet presAssocID="{DCA4A618-29A9-44D2-932E-59F3593464F5}" presName="Name9" presStyleLbl="parChTrans1D2" presStyleIdx="3" presStyleCnt="9"/>
      <dgm:spPr/>
      <dgm:t>
        <a:bodyPr/>
        <a:lstStyle/>
        <a:p>
          <a:endParaRPr lang="ru-RU"/>
        </a:p>
      </dgm:t>
    </dgm:pt>
    <dgm:pt modelId="{8FDDB39F-AAEE-4BDB-8128-74FFA3D5C56E}" type="pres">
      <dgm:prSet presAssocID="{DCA4A618-29A9-44D2-932E-59F3593464F5}" presName="connTx" presStyleLbl="parChTrans1D2" presStyleIdx="3" presStyleCnt="9"/>
      <dgm:spPr/>
      <dgm:t>
        <a:bodyPr/>
        <a:lstStyle/>
        <a:p>
          <a:endParaRPr lang="ru-RU"/>
        </a:p>
      </dgm:t>
    </dgm:pt>
    <dgm:pt modelId="{51D56B8A-385A-4AC0-AA7A-305D4556882C}" type="pres">
      <dgm:prSet presAssocID="{C84276BE-CD77-4564-BA48-24AAFA1A334B}" presName="node" presStyleLbl="node1" presStyleIdx="3" presStyleCnt="9" custScaleX="87472" custScaleY="90004" custRadScaleRad="129372" custRadScaleInc="-22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09EF2-19AC-4941-8AE3-B296C50DCC06}" type="pres">
      <dgm:prSet presAssocID="{85AED5DD-BDB6-4BDB-B1CF-4A61C1287691}" presName="Name9" presStyleLbl="parChTrans1D2" presStyleIdx="4" presStyleCnt="9"/>
      <dgm:spPr/>
      <dgm:t>
        <a:bodyPr/>
        <a:lstStyle/>
        <a:p>
          <a:endParaRPr lang="ru-RU"/>
        </a:p>
      </dgm:t>
    </dgm:pt>
    <dgm:pt modelId="{609C8917-7D5E-4CAD-8E5F-12952DEFF031}" type="pres">
      <dgm:prSet presAssocID="{85AED5DD-BDB6-4BDB-B1CF-4A61C1287691}" presName="connTx" presStyleLbl="parChTrans1D2" presStyleIdx="4" presStyleCnt="9"/>
      <dgm:spPr/>
      <dgm:t>
        <a:bodyPr/>
        <a:lstStyle/>
        <a:p>
          <a:endParaRPr lang="ru-RU"/>
        </a:p>
      </dgm:t>
    </dgm:pt>
    <dgm:pt modelId="{FF142DEA-FB60-4656-9D15-D4E0BE5BB037}" type="pres">
      <dgm:prSet presAssocID="{1C6FCCAD-3297-4AC2-8D77-E61B2AE4E0B6}" presName="node" presStyleLbl="node1" presStyleIdx="4" presStyleCnt="9" custScaleX="117107" custScaleY="123656" custRadScaleRad="101715" custRadScaleInc="-52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C034B-39BF-43EF-9D36-3E1A690E48D0}" type="pres">
      <dgm:prSet presAssocID="{B88BED7C-D114-45BF-A3F3-A42B89ABD02A}" presName="Name9" presStyleLbl="parChTrans1D2" presStyleIdx="5" presStyleCnt="9"/>
      <dgm:spPr/>
      <dgm:t>
        <a:bodyPr/>
        <a:lstStyle/>
        <a:p>
          <a:endParaRPr lang="ru-RU"/>
        </a:p>
      </dgm:t>
    </dgm:pt>
    <dgm:pt modelId="{7C94B69F-EE37-49C0-9739-4A919736D18D}" type="pres">
      <dgm:prSet presAssocID="{B88BED7C-D114-45BF-A3F3-A42B89ABD02A}" presName="connTx" presStyleLbl="parChTrans1D2" presStyleIdx="5" presStyleCnt="9"/>
      <dgm:spPr/>
      <dgm:t>
        <a:bodyPr/>
        <a:lstStyle/>
        <a:p>
          <a:endParaRPr lang="ru-RU"/>
        </a:p>
      </dgm:t>
    </dgm:pt>
    <dgm:pt modelId="{B3C40FD0-4B0C-40FE-BFA8-1F81921F0F47}" type="pres">
      <dgm:prSet presAssocID="{FB84BDD5-AC37-4B46-935E-77259DDEBF7B}" presName="node" presStyleLbl="node1" presStyleIdx="5" presStyleCnt="9" custRadScaleRad="101135" custRadScaleInc="27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89F87-C989-4197-9212-75F54D53B7A1}" type="pres">
      <dgm:prSet presAssocID="{28E14611-A591-4496-85BB-1B9D526C3F9B}" presName="Name9" presStyleLbl="parChTrans1D2" presStyleIdx="6" presStyleCnt="9"/>
      <dgm:spPr/>
      <dgm:t>
        <a:bodyPr/>
        <a:lstStyle/>
        <a:p>
          <a:endParaRPr lang="ru-RU"/>
        </a:p>
      </dgm:t>
    </dgm:pt>
    <dgm:pt modelId="{07E03892-7262-49A3-BE2B-12E30576C1B2}" type="pres">
      <dgm:prSet presAssocID="{28E14611-A591-4496-85BB-1B9D526C3F9B}" presName="connTx" presStyleLbl="parChTrans1D2" presStyleIdx="6" presStyleCnt="9"/>
      <dgm:spPr/>
      <dgm:t>
        <a:bodyPr/>
        <a:lstStyle/>
        <a:p>
          <a:endParaRPr lang="ru-RU"/>
        </a:p>
      </dgm:t>
    </dgm:pt>
    <dgm:pt modelId="{0650B61C-C725-4D8C-9878-A10C1FF39662}" type="pres">
      <dgm:prSet presAssocID="{BD9A6C10-1E9A-40C2-A246-62A797FF490D}" presName="node" presStyleLbl="node1" presStyleIdx="6" presStyleCnt="9" custRadScaleRad="125647" custRadScaleInc="205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C5D0A-3F84-4AA0-BD15-FCBCDA5F4AEC}" type="pres">
      <dgm:prSet presAssocID="{DAEC4AF5-AB74-4BD4-A12F-01C6CB92746E}" presName="Name9" presStyleLbl="parChTrans1D2" presStyleIdx="7" presStyleCnt="9"/>
      <dgm:spPr/>
      <dgm:t>
        <a:bodyPr/>
        <a:lstStyle/>
        <a:p>
          <a:endParaRPr lang="ru-RU"/>
        </a:p>
      </dgm:t>
    </dgm:pt>
    <dgm:pt modelId="{B5F57DA9-6286-46FD-9557-C011376D8841}" type="pres">
      <dgm:prSet presAssocID="{DAEC4AF5-AB74-4BD4-A12F-01C6CB92746E}" presName="connTx" presStyleLbl="parChTrans1D2" presStyleIdx="7" presStyleCnt="9"/>
      <dgm:spPr/>
      <dgm:t>
        <a:bodyPr/>
        <a:lstStyle/>
        <a:p>
          <a:endParaRPr lang="ru-RU"/>
        </a:p>
      </dgm:t>
    </dgm:pt>
    <dgm:pt modelId="{5891097E-DE52-461E-8EC4-F7461EFCCBC7}" type="pres">
      <dgm:prSet presAssocID="{B5A3C738-B8EE-4B41-8342-F7671F0E1EAF}" presName="node" presStyleLbl="node1" presStyleIdx="7" presStyleCnt="9" custRadScaleRad="124826" custRadScaleInc="-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D359C-F2EC-490F-B6E5-2F59014FD570}" type="pres">
      <dgm:prSet presAssocID="{E8E4D269-62EF-4EAB-9A39-12F21E8B4899}" presName="Name9" presStyleLbl="parChTrans1D2" presStyleIdx="8" presStyleCnt="9"/>
      <dgm:spPr/>
      <dgm:t>
        <a:bodyPr/>
        <a:lstStyle/>
        <a:p>
          <a:endParaRPr lang="ru-RU"/>
        </a:p>
      </dgm:t>
    </dgm:pt>
    <dgm:pt modelId="{ABE6FBE5-D837-4D5E-A15B-174D5305CFFF}" type="pres">
      <dgm:prSet presAssocID="{E8E4D269-62EF-4EAB-9A39-12F21E8B4899}" presName="connTx" presStyleLbl="parChTrans1D2" presStyleIdx="8" presStyleCnt="9"/>
      <dgm:spPr/>
      <dgm:t>
        <a:bodyPr/>
        <a:lstStyle/>
        <a:p>
          <a:endParaRPr lang="ru-RU"/>
        </a:p>
      </dgm:t>
    </dgm:pt>
    <dgm:pt modelId="{C7A74018-AE26-4048-896F-3390F84FF51F}" type="pres">
      <dgm:prSet presAssocID="{8ED8DB11-2048-4694-9697-2C35A0446714}" presName="node" presStyleLbl="node1" presStyleIdx="8" presStyleCnt="9" custRadScaleRad="113876" custRadScaleInc="-3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F57C98-266C-4E04-99A1-4DC9C8902033}" srcId="{D6595954-F137-4159-A7A9-12E5A0275461}" destId="{FB84BDD5-AC37-4B46-935E-77259DDEBF7B}" srcOrd="5" destOrd="0" parTransId="{B88BED7C-D114-45BF-A3F3-A42B89ABD02A}" sibTransId="{E3D2FC81-15CE-4AFE-B413-47ED5C407E2E}"/>
    <dgm:cxn modelId="{38DC9366-5F62-45C0-930C-D1C3E2B627F0}" type="presOf" srcId="{DAEC4AF5-AB74-4BD4-A12F-01C6CB92746E}" destId="{B5F57DA9-6286-46FD-9557-C011376D8841}" srcOrd="1" destOrd="0" presId="urn:microsoft.com/office/officeart/2005/8/layout/radial1"/>
    <dgm:cxn modelId="{8EA78BD2-B526-4508-A43D-BB4CAEF3DD1A}" type="presOf" srcId="{097E815C-308E-43C0-95B4-E64227DDA62D}" destId="{F86C2B32-50F1-4212-B5AC-A58432D41C72}" srcOrd="0" destOrd="0" presId="urn:microsoft.com/office/officeart/2005/8/layout/radial1"/>
    <dgm:cxn modelId="{92B80C16-B8BD-4C5B-9B02-C682154E189C}" type="presOf" srcId="{B5A3C738-B8EE-4B41-8342-F7671F0E1EAF}" destId="{5891097E-DE52-461E-8EC4-F7461EFCCBC7}" srcOrd="0" destOrd="0" presId="urn:microsoft.com/office/officeart/2005/8/layout/radial1"/>
    <dgm:cxn modelId="{A0B989AB-F46B-4B33-B5EE-D34DE66035E5}" type="presOf" srcId="{DAEC4AF5-AB74-4BD4-A12F-01C6CB92746E}" destId="{6A1C5D0A-3F84-4AA0-BD15-FCBCDA5F4AEC}" srcOrd="0" destOrd="0" presId="urn:microsoft.com/office/officeart/2005/8/layout/radial1"/>
    <dgm:cxn modelId="{D7102023-4E11-4E69-BB61-76F9465D6189}" type="presOf" srcId="{D7C02FBE-CD6F-4DEE-BF6E-B88D01A0A798}" destId="{882A909B-DD9E-4F28-9954-CB90AC81DEEE}" srcOrd="1" destOrd="0" presId="urn:microsoft.com/office/officeart/2005/8/layout/radial1"/>
    <dgm:cxn modelId="{28D6FCD8-6DB3-488D-A4C3-02D48DC5A4C6}" type="presOf" srcId="{E8E4D269-62EF-4EAB-9A39-12F21E8B4899}" destId="{ABE6FBE5-D837-4D5E-A15B-174D5305CFFF}" srcOrd="1" destOrd="0" presId="urn:microsoft.com/office/officeart/2005/8/layout/radial1"/>
    <dgm:cxn modelId="{60C82EB0-BB67-4F51-B688-C7F067D2BCF8}" srcId="{D6595954-F137-4159-A7A9-12E5A0275461}" destId="{097E815C-308E-43C0-95B4-E64227DDA62D}" srcOrd="0" destOrd="0" parTransId="{6C3469DD-86CD-444B-A172-5392E7108706}" sibTransId="{8F5A46DE-17D6-43A1-BDDA-2F0FD3242566}"/>
    <dgm:cxn modelId="{8991CB56-EA8B-4276-BF12-C27FE15069BD}" type="presOf" srcId="{DCA4A618-29A9-44D2-932E-59F3593464F5}" destId="{8FDDB39F-AAEE-4BDB-8128-74FFA3D5C56E}" srcOrd="1" destOrd="0" presId="urn:microsoft.com/office/officeart/2005/8/layout/radial1"/>
    <dgm:cxn modelId="{C57A7B07-8405-4B7C-8C06-084211DDB8E3}" srcId="{D6595954-F137-4159-A7A9-12E5A0275461}" destId="{B5A3C738-B8EE-4B41-8342-F7671F0E1EAF}" srcOrd="7" destOrd="0" parTransId="{DAEC4AF5-AB74-4BD4-A12F-01C6CB92746E}" sibTransId="{688A238C-864A-42D9-A052-341871865C32}"/>
    <dgm:cxn modelId="{7C2ACE8D-A91C-4510-9297-AD84A714708C}" srcId="{D6595954-F137-4159-A7A9-12E5A0275461}" destId="{FA32E6B8-1253-4BF4-B3CB-407D55DB8FDF}" srcOrd="2" destOrd="0" parTransId="{D7C02FBE-CD6F-4DEE-BF6E-B88D01A0A798}" sibTransId="{4BDD3761-8113-4E1C-97D9-D6AA0F2C2375}"/>
    <dgm:cxn modelId="{C5BF6D0E-DF2F-482D-8CA4-0057AD4C9841}" type="presOf" srcId="{1C6FCCAD-3297-4AC2-8D77-E61B2AE4E0B6}" destId="{FF142DEA-FB60-4656-9D15-D4E0BE5BB037}" srcOrd="0" destOrd="0" presId="urn:microsoft.com/office/officeart/2005/8/layout/radial1"/>
    <dgm:cxn modelId="{BAA6EF12-9E5F-44B4-B9FC-BBE6184216CE}" type="presOf" srcId="{C84276BE-CD77-4564-BA48-24AAFA1A334B}" destId="{51D56B8A-385A-4AC0-AA7A-305D4556882C}" srcOrd="0" destOrd="0" presId="urn:microsoft.com/office/officeart/2005/8/layout/radial1"/>
    <dgm:cxn modelId="{60355CA0-41DB-4A4B-AB7B-D9925AC62863}" type="presOf" srcId="{D7C02FBE-CD6F-4DEE-BF6E-B88D01A0A798}" destId="{694BA57B-1C71-41D2-8F5C-8A75638FBEDE}" srcOrd="0" destOrd="0" presId="urn:microsoft.com/office/officeart/2005/8/layout/radial1"/>
    <dgm:cxn modelId="{EC636260-1C2F-4F58-8337-C6D49FD1858E}" type="presOf" srcId="{B88BED7C-D114-45BF-A3F3-A42B89ABD02A}" destId="{7C94B69F-EE37-49C0-9739-4A919736D18D}" srcOrd="1" destOrd="0" presId="urn:microsoft.com/office/officeart/2005/8/layout/radial1"/>
    <dgm:cxn modelId="{BB922DCA-622D-4A4E-BC21-633498F35D39}" type="presOf" srcId="{BD9A6C10-1E9A-40C2-A246-62A797FF490D}" destId="{0650B61C-C725-4D8C-9878-A10C1FF39662}" srcOrd="0" destOrd="0" presId="urn:microsoft.com/office/officeart/2005/8/layout/radial1"/>
    <dgm:cxn modelId="{7BF66B1C-F71B-44C1-A2AE-6931C9CD33C9}" type="presOf" srcId="{FA32E6B8-1253-4BF4-B3CB-407D55DB8FDF}" destId="{71C6CD3B-EB7A-4C49-84CD-739DD098B1C9}" srcOrd="0" destOrd="0" presId="urn:microsoft.com/office/officeart/2005/8/layout/radial1"/>
    <dgm:cxn modelId="{CC2F726E-A46E-450C-93CE-001A87758A12}" type="presOf" srcId="{8ED8DB11-2048-4694-9697-2C35A0446714}" destId="{C7A74018-AE26-4048-896F-3390F84FF51F}" srcOrd="0" destOrd="0" presId="urn:microsoft.com/office/officeart/2005/8/layout/radial1"/>
    <dgm:cxn modelId="{B0FAAEBC-C41B-47D9-8ED2-C91083245B36}" srcId="{D6595954-F137-4159-A7A9-12E5A0275461}" destId="{1C6FCCAD-3297-4AC2-8D77-E61B2AE4E0B6}" srcOrd="4" destOrd="0" parTransId="{85AED5DD-BDB6-4BDB-B1CF-4A61C1287691}" sibTransId="{360C8693-9392-480C-AE2A-C055D76808BD}"/>
    <dgm:cxn modelId="{D1929E6B-FC6B-4454-A952-7DD4A72D2DC6}" type="presOf" srcId="{6C3469DD-86CD-444B-A172-5392E7108706}" destId="{DF8245E5-9FE9-47F7-B7C9-7EF92E96FA45}" srcOrd="0" destOrd="0" presId="urn:microsoft.com/office/officeart/2005/8/layout/radial1"/>
    <dgm:cxn modelId="{E322C63A-5075-44C7-B11A-33C7DF43B2DF}" type="presOf" srcId="{D6595954-F137-4159-A7A9-12E5A0275461}" destId="{6A4050BC-7D3C-4740-AB80-6DC1E404C778}" srcOrd="0" destOrd="0" presId="urn:microsoft.com/office/officeart/2005/8/layout/radial1"/>
    <dgm:cxn modelId="{F86A3656-DFE2-4C43-AB14-35E47C0E1FD2}" type="presOf" srcId="{4BA0EE83-F0DF-4B66-85CD-C738E3B4C2AF}" destId="{BE6FB757-647A-433B-A1BF-21F6DE332EFF}" srcOrd="1" destOrd="0" presId="urn:microsoft.com/office/officeart/2005/8/layout/radial1"/>
    <dgm:cxn modelId="{0A2375B1-C07E-46B1-ADF3-1D4E460D908F}" type="presOf" srcId="{6C3469DD-86CD-444B-A172-5392E7108706}" destId="{D3852AB7-D7FA-4A8D-8DB6-EBB7407725E3}" srcOrd="1" destOrd="0" presId="urn:microsoft.com/office/officeart/2005/8/layout/radial1"/>
    <dgm:cxn modelId="{0CBB31BD-BCBC-4464-A09C-47EE668FDBA0}" type="presOf" srcId="{85AED5DD-BDB6-4BDB-B1CF-4A61C1287691}" destId="{F2209EF2-19AC-4941-8AE3-B296C50DCC06}" srcOrd="0" destOrd="0" presId="urn:microsoft.com/office/officeart/2005/8/layout/radial1"/>
    <dgm:cxn modelId="{97DFF431-BF03-42E3-92B8-8EAF6EB0F64F}" srcId="{D6595954-F137-4159-A7A9-12E5A0275461}" destId="{847CA91E-4558-4F4D-83F3-B83BFF34DFD4}" srcOrd="1" destOrd="0" parTransId="{4BA0EE83-F0DF-4B66-85CD-C738E3B4C2AF}" sibTransId="{8D0448BF-ADDF-4391-9282-139BB2FAE4DB}"/>
    <dgm:cxn modelId="{FE0B3931-792B-46EB-AF4D-6F7FF7FCAE3E}" srcId="{D6595954-F137-4159-A7A9-12E5A0275461}" destId="{8ED8DB11-2048-4694-9697-2C35A0446714}" srcOrd="8" destOrd="0" parTransId="{E8E4D269-62EF-4EAB-9A39-12F21E8B4899}" sibTransId="{ABC0A863-E228-431F-A1BB-3F341F07DD7A}"/>
    <dgm:cxn modelId="{4CCE21DD-71A4-4B4C-B192-00B1CDF65120}" type="presOf" srcId="{B88BED7C-D114-45BF-A3F3-A42B89ABD02A}" destId="{639C034B-39BF-43EF-9D36-3E1A690E48D0}" srcOrd="0" destOrd="0" presId="urn:microsoft.com/office/officeart/2005/8/layout/radial1"/>
    <dgm:cxn modelId="{D39E01DD-9E15-4D85-87F1-3123D13492FD}" srcId="{D6595954-F137-4159-A7A9-12E5A0275461}" destId="{C84276BE-CD77-4564-BA48-24AAFA1A334B}" srcOrd="3" destOrd="0" parTransId="{DCA4A618-29A9-44D2-932E-59F3593464F5}" sibTransId="{02B4B8E5-CEFE-457C-8EF9-6411E527852F}"/>
    <dgm:cxn modelId="{4002CA67-5D0F-41CF-AD86-C24D2D177132}" type="presOf" srcId="{4BA0EE83-F0DF-4B66-85CD-C738E3B4C2AF}" destId="{141AE4BA-AAA6-4857-B1AA-2917BEAC7EAE}" srcOrd="0" destOrd="0" presId="urn:microsoft.com/office/officeart/2005/8/layout/radial1"/>
    <dgm:cxn modelId="{F70B6637-7D34-4F5D-B5B6-8931D0D8E0E9}" type="presOf" srcId="{85AED5DD-BDB6-4BDB-B1CF-4A61C1287691}" destId="{609C8917-7D5E-4CAD-8E5F-12952DEFF031}" srcOrd="1" destOrd="0" presId="urn:microsoft.com/office/officeart/2005/8/layout/radial1"/>
    <dgm:cxn modelId="{CAFD49E2-8BC1-40F3-AAAB-2D906AA106F6}" type="presOf" srcId="{28E14611-A591-4496-85BB-1B9D526C3F9B}" destId="{07E03892-7262-49A3-BE2B-12E30576C1B2}" srcOrd="1" destOrd="0" presId="urn:microsoft.com/office/officeart/2005/8/layout/radial1"/>
    <dgm:cxn modelId="{3B21554C-2600-49E1-A8D7-549FE696198F}" srcId="{5A839150-31AB-4502-B320-5B689646B636}" destId="{D6595954-F137-4159-A7A9-12E5A0275461}" srcOrd="0" destOrd="0" parTransId="{D889A634-C9E8-4DB5-99B8-6B227FBB75D8}" sibTransId="{3C064E4E-A052-4FAE-8426-858F602B73DB}"/>
    <dgm:cxn modelId="{AEBBDF73-F7B7-430A-BAC4-C5EDFE862B27}" type="presOf" srcId="{847CA91E-4558-4F4D-83F3-B83BFF34DFD4}" destId="{7BBB3884-7867-4588-8397-B6CDA1879130}" srcOrd="0" destOrd="0" presId="urn:microsoft.com/office/officeart/2005/8/layout/radial1"/>
    <dgm:cxn modelId="{294220DD-684B-4C89-B6E4-7B30540D2F1C}" type="presOf" srcId="{5A839150-31AB-4502-B320-5B689646B636}" destId="{F60DACC1-17DC-4C67-880A-9E0E70790929}" srcOrd="0" destOrd="0" presId="urn:microsoft.com/office/officeart/2005/8/layout/radial1"/>
    <dgm:cxn modelId="{E1D81CE8-54E5-4482-B7A1-E1CE41FCF6A7}" srcId="{D6595954-F137-4159-A7A9-12E5A0275461}" destId="{BD9A6C10-1E9A-40C2-A246-62A797FF490D}" srcOrd="6" destOrd="0" parTransId="{28E14611-A591-4496-85BB-1B9D526C3F9B}" sibTransId="{F21E1A33-3530-4F33-B2E6-738DA1E23AF4}"/>
    <dgm:cxn modelId="{D31B753A-EEFC-4517-A53B-FE5967CEBCF7}" type="presOf" srcId="{DCA4A618-29A9-44D2-932E-59F3593464F5}" destId="{B56C04E0-64A2-4EB8-BB31-7101D910C317}" srcOrd="0" destOrd="0" presId="urn:microsoft.com/office/officeart/2005/8/layout/radial1"/>
    <dgm:cxn modelId="{3D65FF44-4CC7-487B-9D78-89AF7418212D}" type="presOf" srcId="{E8E4D269-62EF-4EAB-9A39-12F21E8B4899}" destId="{859D359C-F2EC-490F-B6E5-2F59014FD570}" srcOrd="0" destOrd="0" presId="urn:microsoft.com/office/officeart/2005/8/layout/radial1"/>
    <dgm:cxn modelId="{702D316A-32F3-4BBB-AD06-857E2E81CC47}" type="presOf" srcId="{28E14611-A591-4496-85BB-1B9D526C3F9B}" destId="{F9289F87-C989-4197-9212-75F54D53B7A1}" srcOrd="0" destOrd="0" presId="urn:microsoft.com/office/officeart/2005/8/layout/radial1"/>
    <dgm:cxn modelId="{BDFFDD53-E3FD-4718-B6FF-8298EDD5DF5D}" type="presOf" srcId="{FB84BDD5-AC37-4B46-935E-77259DDEBF7B}" destId="{B3C40FD0-4B0C-40FE-BFA8-1F81921F0F47}" srcOrd="0" destOrd="0" presId="urn:microsoft.com/office/officeart/2005/8/layout/radial1"/>
    <dgm:cxn modelId="{E6A75B9A-A586-43D0-94CA-AE329D81EE85}" type="presParOf" srcId="{F60DACC1-17DC-4C67-880A-9E0E70790929}" destId="{6A4050BC-7D3C-4740-AB80-6DC1E404C778}" srcOrd="0" destOrd="0" presId="urn:microsoft.com/office/officeart/2005/8/layout/radial1"/>
    <dgm:cxn modelId="{4262D176-5EFD-4873-B7A3-4F5379FB5D82}" type="presParOf" srcId="{F60DACC1-17DC-4C67-880A-9E0E70790929}" destId="{DF8245E5-9FE9-47F7-B7C9-7EF92E96FA45}" srcOrd="1" destOrd="0" presId="urn:microsoft.com/office/officeart/2005/8/layout/radial1"/>
    <dgm:cxn modelId="{5183E0DF-129A-49F9-90A7-7CB0C4CC06B2}" type="presParOf" srcId="{DF8245E5-9FE9-47F7-B7C9-7EF92E96FA45}" destId="{D3852AB7-D7FA-4A8D-8DB6-EBB7407725E3}" srcOrd="0" destOrd="0" presId="urn:microsoft.com/office/officeart/2005/8/layout/radial1"/>
    <dgm:cxn modelId="{ECC53C2F-2C82-46C2-8860-66D9F7077F5F}" type="presParOf" srcId="{F60DACC1-17DC-4C67-880A-9E0E70790929}" destId="{F86C2B32-50F1-4212-B5AC-A58432D41C72}" srcOrd="2" destOrd="0" presId="urn:microsoft.com/office/officeart/2005/8/layout/radial1"/>
    <dgm:cxn modelId="{C7FD6993-5EE1-4865-A981-A2EF6E23F013}" type="presParOf" srcId="{F60DACC1-17DC-4C67-880A-9E0E70790929}" destId="{141AE4BA-AAA6-4857-B1AA-2917BEAC7EAE}" srcOrd="3" destOrd="0" presId="urn:microsoft.com/office/officeart/2005/8/layout/radial1"/>
    <dgm:cxn modelId="{88263187-6E2E-4607-BE8D-E97BE02F65DB}" type="presParOf" srcId="{141AE4BA-AAA6-4857-B1AA-2917BEAC7EAE}" destId="{BE6FB757-647A-433B-A1BF-21F6DE332EFF}" srcOrd="0" destOrd="0" presId="urn:microsoft.com/office/officeart/2005/8/layout/radial1"/>
    <dgm:cxn modelId="{229E0905-CD25-493F-BDC8-A86D6B59C611}" type="presParOf" srcId="{F60DACC1-17DC-4C67-880A-9E0E70790929}" destId="{7BBB3884-7867-4588-8397-B6CDA1879130}" srcOrd="4" destOrd="0" presId="urn:microsoft.com/office/officeart/2005/8/layout/radial1"/>
    <dgm:cxn modelId="{F0ACCECB-F4BD-484A-B2FF-02F5FCB5F9BF}" type="presParOf" srcId="{F60DACC1-17DC-4C67-880A-9E0E70790929}" destId="{694BA57B-1C71-41D2-8F5C-8A75638FBEDE}" srcOrd="5" destOrd="0" presId="urn:microsoft.com/office/officeart/2005/8/layout/radial1"/>
    <dgm:cxn modelId="{5D6A0E3E-AAD7-4E53-BCDF-2649F691AA28}" type="presParOf" srcId="{694BA57B-1C71-41D2-8F5C-8A75638FBEDE}" destId="{882A909B-DD9E-4F28-9954-CB90AC81DEEE}" srcOrd="0" destOrd="0" presId="urn:microsoft.com/office/officeart/2005/8/layout/radial1"/>
    <dgm:cxn modelId="{55F99573-A3E1-4289-A704-929A8A352F69}" type="presParOf" srcId="{F60DACC1-17DC-4C67-880A-9E0E70790929}" destId="{71C6CD3B-EB7A-4C49-84CD-739DD098B1C9}" srcOrd="6" destOrd="0" presId="urn:microsoft.com/office/officeart/2005/8/layout/radial1"/>
    <dgm:cxn modelId="{D4AA8690-07BB-4AFF-BE26-57655BBB83F4}" type="presParOf" srcId="{F60DACC1-17DC-4C67-880A-9E0E70790929}" destId="{B56C04E0-64A2-4EB8-BB31-7101D910C317}" srcOrd="7" destOrd="0" presId="urn:microsoft.com/office/officeart/2005/8/layout/radial1"/>
    <dgm:cxn modelId="{3E4C4DD8-54DD-4622-AC35-3316257B3103}" type="presParOf" srcId="{B56C04E0-64A2-4EB8-BB31-7101D910C317}" destId="{8FDDB39F-AAEE-4BDB-8128-74FFA3D5C56E}" srcOrd="0" destOrd="0" presId="urn:microsoft.com/office/officeart/2005/8/layout/radial1"/>
    <dgm:cxn modelId="{11139414-3BE5-424A-8AE5-E2BDECED66DB}" type="presParOf" srcId="{F60DACC1-17DC-4C67-880A-9E0E70790929}" destId="{51D56B8A-385A-4AC0-AA7A-305D4556882C}" srcOrd="8" destOrd="0" presId="urn:microsoft.com/office/officeart/2005/8/layout/radial1"/>
    <dgm:cxn modelId="{42BFEA2B-B6EF-4ED2-9938-A1A83F6AA170}" type="presParOf" srcId="{F60DACC1-17DC-4C67-880A-9E0E70790929}" destId="{F2209EF2-19AC-4941-8AE3-B296C50DCC06}" srcOrd="9" destOrd="0" presId="urn:microsoft.com/office/officeart/2005/8/layout/radial1"/>
    <dgm:cxn modelId="{294BA40C-EE96-4844-AB82-4B815A21A7B2}" type="presParOf" srcId="{F2209EF2-19AC-4941-8AE3-B296C50DCC06}" destId="{609C8917-7D5E-4CAD-8E5F-12952DEFF031}" srcOrd="0" destOrd="0" presId="urn:microsoft.com/office/officeart/2005/8/layout/radial1"/>
    <dgm:cxn modelId="{B794D867-8AAE-4641-87CC-09E5F08C610A}" type="presParOf" srcId="{F60DACC1-17DC-4C67-880A-9E0E70790929}" destId="{FF142DEA-FB60-4656-9D15-D4E0BE5BB037}" srcOrd="10" destOrd="0" presId="urn:microsoft.com/office/officeart/2005/8/layout/radial1"/>
    <dgm:cxn modelId="{5B242517-FD53-45DE-A76B-2269E0C96123}" type="presParOf" srcId="{F60DACC1-17DC-4C67-880A-9E0E70790929}" destId="{639C034B-39BF-43EF-9D36-3E1A690E48D0}" srcOrd="11" destOrd="0" presId="urn:microsoft.com/office/officeart/2005/8/layout/radial1"/>
    <dgm:cxn modelId="{B90E7927-4E58-46AA-ACB7-501F93F7E344}" type="presParOf" srcId="{639C034B-39BF-43EF-9D36-3E1A690E48D0}" destId="{7C94B69F-EE37-49C0-9739-4A919736D18D}" srcOrd="0" destOrd="0" presId="urn:microsoft.com/office/officeart/2005/8/layout/radial1"/>
    <dgm:cxn modelId="{03DAF8AF-9144-4D15-8CB8-C85AAB193D05}" type="presParOf" srcId="{F60DACC1-17DC-4C67-880A-9E0E70790929}" destId="{B3C40FD0-4B0C-40FE-BFA8-1F81921F0F47}" srcOrd="12" destOrd="0" presId="urn:microsoft.com/office/officeart/2005/8/layout/radial1"/>
    <dgm:cxn modelId="{4518DE34-9CA3-459D-8037-E80B0E97E82F}" type="presParOf" srcId="{F60DACC1-17DC-4C67-880A-9E0E70790929}" destId="{F9289F87-C989-4197-9212-75F54D53B7A1}" srcOrd="13" destOrd="0" presId="urn:microsoft.com/office/officeart/2005/8/layout/radial1"/>
    <dgm:cxn modelId="{9BC51396-F49B-4FF1-A324-A995F0722886}" type="presParOf" srcId="{F9289F87-C989-4197-9212-75F54D53B7A1}" destId="{07E03892-7262-49A3-BE2B-12E30576C1B2}" srcOrd="0" destOrd="0" presId="urn:microsoft.com/office/officeart/2005/8/layout/radial1"/>
    <dgm:cxn modelId="{87CC0771-12B8-4EC4-85DC-7DB43EAE7291}" type="presParOf" srcId="{F60DACC1-17DC-4C67-880A-9E0E70790929}" destId="{0650B61C-C725-4D8C-9878-A10C1FF39662}" srcOrd="14" destOrd="0" presId="urn:microsoft.com/office/officeart/2005/8/layout/radial1"/>
    <dgm:cxn modelId="{39DE3B21-A189-476E-86DA-C0C3D1F46B13}" type="presParOf" srcId="{F60DACC1-17DC-4C67-880A-9E0E70790929}" destId="{6A1C5D0A-3F84-4AA0-BD15-FCBCDA5F4AEC}" srcOrd="15" destOrd="0" presId="urn:microsoft.com/office/officeart/2005/8/layout/radial1"/>
    <dgm:cxn modelId="{ADBB6526-4EE2-462F-97C7-1AC0DBD0FD84}" type="presParOf" srcId="{6A1C5D0A-3F84-4AA0-BD15-FCBCDA5F4AEC}" destId="{B5F57DA9-6286-46FD-9557-C011376D8841}" srcOrd="0" destOrd="0" presId="urn:microsoft.com/office/officeart/2005/8/layout/radial1"/>
    <dgm:cxn modelId="{9587CE14-4023-48F4-8356-8966CDFF8190}" type="presParOf" srcId="{F60DACC1-17DC-4C67-880A-9E0E70790929}" destId="{5891097E-DE52-461E-8EC4-F7461EFCCBC7}" srcOrd="16" destOrd="0" presId="urn:microsoft.com/office/officeart/2005/8/layout/radial1"/>
    <dgm:cxn modelId="{332A93D2-FEED-42D1-94DD-00706948DF68}" type="presParOf" srcId="{F60DACC1-17DC-4C67-880A-9E0E70790929}" destId="{859D359C-F2EC-490F-B6E5-2F59014FD570}" srcOrd="17" destOrd="0" presId="urn:microsoft.com/office/officeart/2005/8/layout/radial1"/>
    <dgm:cxn modelId="{5C8D99C8-3438-4EF8-9114-F029CD1C94FE}" type="presParOf" srcId="{859D359C-F2EC-490F-B6E5-2F59014FD570}" destId="{ABE6FBE5-D837-4D5E-A15B-174D5305CFFF}" srcOrd="0" destOrd="0" presId="urn:microsoft.com/office/officeart/2005/8/layout/radial1"/>
    <dgm:cxn modelId="{DF34F098-F8F7-49CF-93B3-F8F653AEF9CA}" type="presParOf" srcId="{F60DACC1-17DC-4C67-880A-9E0E70790929}" destId="{C7A74018-AE26-4048-896F-3390F84FF51F}" srcOrd="18" destOrd="0" presId="urn:microsoft.com/office/officeart/2005/8/layout/radial1"/>
  </dgm:cxnLst>
  <dgm:bg>
    <a:solidFill>
      <a:srgbClr val="92D050"/>
    </a:solidFill>
  </dgm:bg>
  <dgm:whole>
    <a:ln>
      <a:solidFill>
        <a:srgbClr val="FF33CC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2CE57F-171B-4E6E-9300-379E73946EF3}">
      <dsp:nvSpPr>
        <dsp:cNvPr id="0" name=""/>
        <dsp:cNvSpPr/>
      </dsp:nvSpPr>
      <dsp:spPr>
        <a:xfrm>
          <a:off x="72011" y="144014"/>
          <a:ext cx="688298" cy="4766304"/>
        </a:xfrm>
        <a:prstGeom prst="roundRect">
          <a:avLst>
            <a:gd name="adj" fmla="val 10000"/>
          </a:avLst>
        </a:prstGeom>
        <a:solidFill>
          <a:srgbClr val="0000FF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66"/>
              </a:solidFill>
            </a:rPr>
            <a:t>Направления развития </a:t>
          </a:r>
          <a:endParaRPr lang="ru-RU" sz="2400" b="1" kern="1200" dirty="0">
            <a:solidFill>
              <a:srgbClr val="FFFF66"/>
            </a:solidFill>
          </a:endParaRPr>
        </a:p>
      </dsp:txBody>
      <dsp:txXfrm>
        <a:off x="72011" y="144014"/>
        <a:ext cx="688298" cy="4766304"/>
      </dsp:txXfrm>
    </dsp:sp>
    <dsp:sp modelId="{48D3102B-3C81-4665-B2B2-238285A68D8E}">
      <dsp:nvSpPr>
        <dsp:cNvPr id="0" name=""/>
        <dsp:cNvSpPr/>
      </dsp:nvSpPr>
      <dsp:spPr>
        <a:xfrm rot="16762908">
          <a:off x="-60729" y="1552120"/>
          <a:ext cx="1961890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1961890" y="72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6762908">
        <a:off x="871169" y="1510295"/>
        <a:ext cx="98094" cy="98094"/>
      </dsp:txXfrm>
    </dsp:sp>
    <dsp:sp modelId="{BBBE689B-CF84-49D3-9D18-A72127236EC9}">
      <dsp:nvSpPr>
        <dsp:cNvPr id="0" name=""/>
        <dsp:cNvSpPr/>
      </dsp:nvSpPr>
      <dsp:spPr>
        <a:xfrm>
          <a:off x="1080122" y="144624"/>
          <a:ext cx="2523314" cy="893787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Физическое развитие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1080122" y="144624"/>
        <a:ext cx="2523314" cy="893787"/>
      </dsp:txXfrm>
    </dsp:sp>
    <dsp:sp modelId="{C43FD86A-5179-4C36-9F8F-D7132DF56EE1}">
      <dsp:nvSpPr>
        <dsp:cNvPr id="0" name=""/>
        <dsp:cNvSpPr/>
      </dsp:nvSpPr>
      <dsp:spPr>
        <a:xfrm rot="19552919">
          <a:off x="3558707" y="438527"/>
          <a:ext cx="519766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519766" y="7221"/>
              </a:lnTo>
            </a:path>
          </a:pathLst>
        </a:custGeom>
        <a:noFill/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552919">
        <a:off x="3805596" y="432755"/>
        <a:ext cx="25988" cy="25988"/>
      </dsp:txXfrm>
    </dsp:sp>
    <dsp:sp modelId="{E70A2E05-60AB-4ED5-A5E6-C1B67039A0A1}">
      <dsp:nvSpPr>
        <dsp:cNvPr id="0" name=""/>
        <dsp:cNvSpPr/>
      </dsp:nvSpPr>
      <dsp:spPr>
        <a:xfrm>
          <a:off x="4033743" y="0"/>
          <a:ext cx="4224905" cy="59996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Физическая культура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4033743" y="0"/>
        <a:ext cx="4224905" cy="599962"/>
      </dsp:txXfrm>
    </dsp:sp>
    <dsp:sp modelId="{FF0078C5-2E61-43D4-8FCC-3205FE083B74}">
      <dsp:nvSpPr>
        <dsp:cNvPr id="0" name=""/>
        <dsp:cNvSpPr/>
      </dsp:nvSpPr>
      <dsp:spPr>
        <a:xfrm rot="2603211">
          <a:off x="3527013" y="776403"/>
          <a:ext cx="559329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559329" y="7221"/>
              </a:lnTo>
            </a:path>
          </a:pathLst>
        </a:custGeom>
        <a:noFill/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603211">
        <a:off x="3792695" y="769642"/>
        <a:ext cx="27966" cy="27966"/>
      </dsp:txXfrm>
    </dsp:sp>
    <dsp:sp modelId="{F3CF590F-3591-4E69-9750-6E18DBC77E79}">
      <dsp:nvSpPr>
        <dsp:cNvPr id="0" name=""/>
        <dsp:cNvSpPr/>
      </dsp:nvSpPr>
      <dsp:spPr>
        <a:xfrm>
          <a:off x="4009920" y="668997"/>
          <a:ext cx="4270079" cy="613471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Здоровье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4009920" y="668997"/>
        <a:ext cx="4270079" cy="613471"/>
      </dsp:txXfrm>
    </dsp:sp>
    <dsp:sp modelId="{5C68AA6F-75C1-4A90-AF55-C362970EEA01}">
      <dsp:nvSpPr>
        <dsp:cNvPr id="0" name=""/>
        <dsp:cNvSpPr/>
      </dsp:nvSpPr>
      <dsp:spPr>
        <a:xfrm rot="18008293">
          <a:off x="591934" y="2227495"/>
          <a:ext cx="676327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676327" y="72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008293">
        <a:off x="913189" y="2217808"/>
        <a:ext cx="33816" cy="33816"/>
      </dsp:txXfrm>
    </dsp:sp>
    <dsp:sp modelId="{2F9029D3-3B05-4819-A301-3B2EDB58357F}">
      <dsp:nvSpPr>
        <dsp:cNvPr id="0" name=""/>
        <dsp:cNvSpPr/>
      </dsp:nvSpPr>
      <dsp:spPr>
        <a:xfrm>
          <a:off x="1099885" y="1355307"/>
          <a:ext cx="2527900" cy="1173920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Художественно-эстетическое развитие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1099885" y="1355307"/>
        <a:ext cx="2527900" cy="1173920"/>
      </dsp:txXfrm>
    </dsp:sp>
    <dsp:sp modelId="{07139437-A569-488C-90EA-DC6E8A263B5B}">
      <dsp:nvSpPr>
        <dsp:cNvPr id="0" name=""/>
        <dsp:cNvSpPr/>
      </dsp:nvSpPr>
      <dsp:spPr>
        <a:xfrm rot="19645990">
          <a:off x="3589130" y="1802707"/>
          <a:ext cx="491704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491704" y="7221"/>
              </a:lnTo>
            </a:path>
          </a:pathLst>
        </a:custGeom>
        <a:noFill/>
        <a:ln w="25400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645990">
        <a:off x="3822689" y="1797636"/>
        <a:ext cx="24585" cy="24585"/>
      </dsp:txXfrm>
    </dsp:sp>
    <dsp:sp modelId="{52AA518E-31C7-477C-82B7-59FA6DA757D4}">
      <dsp:nvSpPr>
        <dsp:cNvPr id="0" name=""/>
        <dsp:cNvSpPr/>
      </dsp:nvSpPr>
      <dsp:spPr>
        <a:xfrm>
          <a:off x="4042177" y="1346166"/>
          <a:ext cx="4216811" cy="662849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rgbClr val="FF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33CC"/>
              </a:solidFill>
            </a:rPr>
            <a:t>Художественное творчество</a:t>
          </a:r>
          <a:endParaRPr lang="ru-RU" sz="2000" b="1" kern="1200" dirty="0">
            <a:solidFill>
              <a:srgbClr val="FF33CC"/>
            </a:solidFill>
          </a:endParaRPr>
        </a:p>
      </dsp:txBody>
      <dsp:txXfrm>
        <a:off x="4042177" y="1346166"/>
        <a:ext cx="4216811" cy="662849"/>
      </dsp:txXfrm>
    </dsp:sp>
    <dsp:sp modelId="{5742569F-4409-45AB-B172-3BA44C2B23B3}">
      <dsp:nvSpPr>
        <dsp:cNvPr id="0" name=""/>
        <dsp:cNvSpPr/>
      </dsp:nvSpPr>
      <dsp:spPr>
        <a:xfrm rot="2375791">
          <a:off x="3566090" y="2106431"/>
          <a:ext cx="537784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537784" y="7221"/>
              </a:lnTo>
            </a:path>
          </a:pathLst>
        </a:custGeom>
        <a:noFill/>
        <a:ln w="25400" cap="flat" cmpd="sng" algn="ctr">
          <a:solidFill>
            <a:srgbClr val="FF33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375791">
        <a:off x="3821537" y="2100208"/>
        <a:ext cx="26889" cy="26889"/>
      </dsp:txXfrm>
    </dsp:sp>
    <dsp:sp modelId="{BF89F079-DEA6-405A-9797-20E60C1B33D7}">
      <dsp:nvSpPr>
        <dsp:cNvPr id="0" name=""/>
        <dsp:cNvSpPr/>
      </dsp:nvSpPr>
      <dsp:spPr>
        <a:xfrm>
          <a:off x="4042177" y="2072713"/>
          <a:ext cx="4216811" cy="42465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rgbClr val="FF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33CC"/>
              </a:solidFill>
            </a:rPr>
            <a:t>Музыка</a:t>
          </a:r>
          <a:endParaRPr lang="ru-RU" sz="2000" b="1" kern="1200" dirty="0">
            <a:solidFill>
              <a:srgbClr val="FF33CC"/>
            </a:solidFill>
          </a:endParaRPr>
        </a:p>
      </dsp:txBody>
      <dsp:txXfrm>
        <a:off x="4042177" y="2072713"/>
        <a:ext cx="4216811" cy="424650"/>
      </dsp:txXfrm>
    </dsp:sp>
    <dsp:sp modelId="{6E8A6093-57F8-46ED-845F-7457DB939BED}">
      <dsp:nvSpPr>
        <dsp:cNvPr id="0" name=""/>
        <dsp:cNvSpPr/>
      </dsp:nvSpPr>
      <dsp:spPr>
        <a:xfrm rot="3817208">
          <a:off x="547968" y="2862282"/>
          <a:ext cx="764259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764259" y="72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817208">
        <a:off x="910991" y="2850398"/>
        <a:ext cx="38212" cy="38212"/>
      </dsp:txXfrm>
    </dsp:sp>
    <dsp:sp modelId="{6DDBB106-F6C2-40AA-9F60-E26C92B29E90}">
      <dsp:nvSpPr>
        <dsp:cNvPr id="0" name=""/>
        <dsp:cNvSpPr/>
      </dsp:nvSpPr>
      <dsp:spPr>
        <a:xfrm>
          <a:off x="1099885" y="2721107"/>
          <a:ext cx="2502082" cy="981468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Познавательно-речевое</a:t>
          </a:r>
          <a:r>
            <a:rPr lang="ru-RU" sz="2100" b="1" kern="1200" dirty="0" smtClean="0">
              <a:solidFill>
                <a:srgbClr val="0000FF"/>
              </a:solidFill>
            </a:rPr>
            <a:t> развитие</a:t>
          </a:r>
          <a:endParaRPr lang="ru-RU" sz="2100" b="1" kern="1200" dirty="0">
            <a:solidFill>
              <a:srgbClr val="0000FF"/>
            </a:solidFill>
          </a:endParaRPr>
        </a:p>
      </dsp:txBody>
      <dsp:txXfrm>
        <a:off x="1099885" y="2721107"/>
        <a:ext cx="2502082" cy="981468"/>
      </dsp:txXfrm>
    </dsp:sp>
    <dsp:sp modelId="{DE71B0BA-AAEB-4CE3-99D0-3E1BB59513B5}">
      <dsp:nvSpPr>
        <dsp:cNvPr id="0" name=""/>
        <dsp:cNvSpPr/>
      </dsp:nvSpPr>
      <dsp:spPr>
        <a:xfrm rot="18863170">
          <a:off x="3509781" y="2985392"/>
          <a:ext cx="613532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613532" y="7221"/>
              </a:lnTo>
            </a:path>
          </a:pathLst>
        </a:custGeom>
        <a:noFill/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863170">
        <a:off x="3801209" y="2977276"/>
        <a:ext cx="30676" cy="30676"/>
      </dsp:txXfrm>
    </dsp:sp>
    <dsp:sp modelId="{AF6A060C-B32E-4396-BA23-919A609DA959}">
      <dsp:nvSpPr>
        <dsp:cNvPr id="0" name=""/>
        <dsp:cNvSpPr/>
      </dsp:nvSpPr>
      <dsp:spPr>
        <a:xfrm>
          <a:off x="4031128" y="2561061"/>
          <a:ext cx="4242630" cy="42465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50000"/>
                </a:schemeClr>
              </a:solidFill>
            </a:rPr>
            <a:t>Познание</a:t>
          </a:r>
          <a:endParaRPr lang="ru-RU" sz="20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4031128" y="2561061"/>
        <a:ext cx="4242630" cy="424650"/>
      </dsp:txXfrm>
    </dsp:sp>
    <dsp:sp modelId="{A69136EB-3A6D-4B45-A33C-A3762F7AA882}">
      <dsp:nvSpPr>
        <dsp:cNvPr id="0" name=""/>
        <dsp:cNvSpPr/>
      </dsp:nvSpPr>
      <dsp:spPr>
        <a:xfrm rot="692260">
          <a:off x="3597761" y="3246259"/>
          <a:ext cx="416365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416365" y="7221"/>
              </a:lnTo>
            </a:path>
          </a:pathLst>
        </a:custGeom>
        <a:noFill/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692260">
        <a:off x="3795534" y="3243072"/>
        <a:ext cx="20818" cy="20818"/>
      </dsp:txXfrm>
    </dsp:sp>
    <dsp:sp modelId="{7034A58B-B957-4F95-9E6A-57B195212822}">
      <dsp:nvSpPr>
        <dsp:cNvPr id="0" name=""/>
        <dsp:cNvSpPr/>
      </dsp:nvSpPr>
      <dsp:spPr>
        <a:xfrm>
          <a:off x="4009920" y="3048572"/>
          <a:ext cx="4270079" cy="49309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>
                  <a:lumMod val="50000"/>
                </a:schemeClr>
              </a:solidFill>
            </a:rPr>
            <a:t>Чтение художественной литературы</a:t>
          </a:r>
          <a:endParaRPr lang="ru-RU" sz="1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4009920" y="3048572"/>
        <a:ext cx="4270079" cy="493095"/>
      </dsp:txXfrm>
    </dsp:sp>
    <dsp:sp modelId="{F0FE3C89-B439-4638-A1C8-272BCBD48A3B}">
      <dsp:nvSpPr>
        <dsp:cNvPr id="0" name=""/>
        <dsp:cNvSpPr/>
      </dsp:nvSpPr>
      <dsp:spPr>
        <a:xfrm rot="3160447">
          <a:off x="3478982" y="3453057"/>
          <a:ext cx="624842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624842" y="7221"/>
              </a:lnTo>
            </a:path>
          </a:pathLst>
        </a:custGeom>
        <a:noFill/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160447">
        <a:off x="3775782" y="3444658"/>
        <a:ext cx="31242" cy="31242"/>
      </dsp:txXfrm>
    </dsp:sp>
    <dsp:sp modelId="{AB6C9883-1D9C-4D5B-9C49-4380097E9CC7}">
      <dsp:nvSpPr>
        <dsp:cNvPr id="0" name=""/>
        <dsp:cNvSpPr/>
      </dsp:nvSpPr>
      <dsp:spPr>
        <a:xfrm>
          <a:off x="3980840" y="3601008"/>
          <a:ext cx="4299159" cy="21541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>
                  <a:lumMod val="50000"/>
                </a:schemeClr>
              </a:solidFill>
            </a:rPr>
            <a:t>Коммуникация</a:t>
          </a:r>
        </a:p>
      </dsp:txBody>
      <dsp:txXfrm>
        <a:off x="3980840" y="3601008"/>
        <a:ext cx="4299159" cy="215416"/>
      </dsp:txXfrm>
    </dsp:sp>
    <dsp:sp modelId="{88869F61-3F29-4FA7-BB81-6C0605CE4CE4}">
      <dsp:nvSpPr>
        <dsp:cNvPr id="0" name=""/>
        <dsp:cNvSpPr/>
      </dsp:nvSpPr>
      <dsp:spPr>
        <a:xfrm rot="4874693">
          <a:off x="-130336" y="3558256"/>
          <a:ext cx="2101106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2101106" y="72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4874693">
        <a:off x="867688" y="3512951"/>
        <a:ext cx="105055" cy="105055"/>
      </dsp:txXfrm>
    </dsp:sp>
    <dsp:sp modelId="{36C45DED-EE31-4687-A650-05E653423643}">
      <dsp:nvSpPr>
        <dsp:cNvPr id="0" name=""/>
        <dsp:cNvSpPr/>
      </dsp:nvSpPr>
      <dsp:spPr>
        <a:xfrm>
          <a:off x="1080122" y="4031837"/>
          <a:ext cx="2446410" cy="114390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00FF">
                <a:tint val="66000"/>
                <a:satMod val="160000"/>
              </a:srgbClr>
            </a:gs>
            <a:gs pos="50000">
              <a:srgbClr val="0000FF">
                <a:tint val="44500"/>
                <a:satMod val="160000"/>
              </a:srgbClr>
            </a:gs>
            <a:gs pos="100000">
              <a:srgbClr val="0000FF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Социально-личностное развитие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1080122" y="4031837"/>
        <a:ext cx="2446410" cy="1143906"/>
      </dsp:txXfrm>
    </dsp:sp>
    <dsp:sp modelId="{7DCEC8C5-2E4C-4519-8F24-FD7ADBE402C3}">
      <dsp:nvSpPr>
        <dsp:cNvPr id="0" name=""/>
        <dsp:cNvSpPr/>
      </dsp:nvSpPr>
      <dsp:spPr>
        <a:xfrm rot="18719440">
          <a:off x="3416739" y="4350023"/>
          <a:ext cx="663422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663422" y="7221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719440">
        <a:off x="3731865" y="4340659"/>
        <a:ext cx="33171" cy="33171"/>
      </dsp:txXfrm>
    </dsp:sp>
    <dsp:sp modelId="{85DCC8AB-9365-455B-BB88-5280FEDBEF95}">
      <dsp:nvSpPr>
        <dsp:cNvPr id="0" name=""/>
        <dsp:cNvSpPr/>
      </dsp:nvSpPr>
      <dsp:spPr>
        <a:xfrm>
          <a:off x="3970369" y="3898374"/>
          <a:ext cx="4259905" cy="42465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Безопасность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3970369" y="3898374"/>
        <a:ext cx="4259905" cy="424650"/>
      </dsp:txXfrm>
    </dsp:sp>
    <dsp:sp modelId="{E64E8575-F3B2-4DEB-A775-85A2784D04C6}">
      <dsp:nvSpPr>
        <dsp:cNvPr id="0" name=""/>
        <dsp:cNvSpPr/>
      </dsp:nvSpPr>
      <dsp:spPr>
        <a:xfrm rot="21532486">
          <a:off x="3526482" y="4591456"/>
          <a:ext cx="520712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520712" y="7221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532486">
        <a:off x="3773821" y="4585660"/>
        <a:ext cx="26035" cy="26035"/>
      </dsp:txXfrm>
    </dsp:sp>
    <dsp:sp modelId="{13E014F0-0645-4259-8BEE-D40AA6CB46C6}">
      <dsp:nvSpPr>
        <dsp:cNvPr id="0" name=""/>
        <dsp:cNvSpPr/>
      </dsp:nvSpPr>
      <dsp:spPr>
        <a:xfrm>
          <a:off x="4047144" y="4381240"/>
          <a:ext cx="4232855" cy="42465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Труд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4047144" y="4381240"/>
        <a:ext cx="4232855" cy="424650"/>
      </dsp:txXfrm>
    </dsp:sp>
    <dsp:sp modelId="{7BAA6F14-89DF-49F2-990E-7903C89BEB78}">
      <dsp:nvSpPr>
        <dsp:cNvPr id="0" name=""/>
        <dsp:cNvSpPr/>
      </dsp:nvSpPr>
      <dsp:spPr>
        <a:xfrm rot="2534023">
          <a:off x="3435669" y="4831842"/>
          <a:ext cx="700055" cy="14443"/>
        </a:xfrm>
        <a:custGeom>
          <a:avLst/>
          <a:gdLst/>
          <a:ahLst/>
          <a:cxnLst/>
          <a:rect l="0" t="0" r="0" b="0"/>
          <a:pathLst>
            <a:path>
              <a:moveTo>
                <a:pt x="0" y="7221"/>
              </a:moveTo>
              <a:lnTo>
                <a:pt x="700055" y="7221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534023">
        <a:off x="3768195" y="4821562"/>
        <a:ext cx="35002" cy="35002"/>
      </dsp:txXfrm>
    </dsp:sp>
    <dsp:sp modelId="{FCBC9EEB-EE38-4042-BB6D-ACDEE7A02614}">
      <dsp:nvSpPr>
        <dsp:cNvPr id="0" name=""/>
        <dsp:cNvSpPr/>
      </dsp:nvSpPr>
      <dsp:spPr>
        <a:xfrm>
          <a:off x="4044860" y="4862012"/>
          <a:ext cx="4235139" cy="42465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66">
                <a:tint val="66000"/>
                <a:satMod val="160000"/>
              </a:srgbClr>
            </a:gs>
            <a:gs pos="50000">
              <a:srgbClr val="FFFF66">
                <a:tint val="44500"/>
                <a:satMod val="160000"/>
              </a:srgbClr>
            </a:gs>
            <a:gs pos="100000">
              <a:srgbClr val="FFFF66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Социализация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4044860" y="4862012"/>
        <a:ext cx="4235139" cy="4246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050BC-7D3C-4740-AB80-6DC1E404C778}">
      <dsp:nvSpPr>
        <dsp:cNvPr id="0" name=""/>
        <dsp:cNvSpPr/>
      </dsp:nvSpPr>
      <dsp:spPr>
        <a:xfrm>
          <a:off x="3546124" y="2311926"/>
          <a:ext cx="1854477" cy="1648510"/>
        </a:xfrm>
        <a:prstGeom prst="ellipse">
          <a:avLst/>
        </a:prstGeom>
        <a:solidFill>
          <a:schemeClr val="bg1"/>
        </a:solidFill>
        <a:ln>
          <a:solidFill>
            <a:srgbClr val="FF33CC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/>
        </a:p>
      </dsp:txBody>
      <dsp:txXfrm>
        <a:off x="3546124" y="2311926"/>
        <a:ext cx="1854477" cy="1648510"/>
      </dsp:txXfrm>
    </dsp:sp>
    <dsp:sp modelId="{DF8245E5-9FE9-47F7-B7C9-7EF92E96FA45}">
      <dsp:nvSpPr>
        <dsp:cNvPr id="0" name=""/>
        <dsp:cNvSpPr/>
      </dsp:nvSpPr>
      <dsp:spPr>
        <a:xfrm rot="16106146">
          <a:off x="4041741" y="1896540"/>
          <a:ext cx="796497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796497" y="17527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arrow" w="med" len="med"/>
          <a:tailEnd type="arrow" w="med" len="me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0" kern="1200"/>
        </a:p>
      </dsp:txBody>
      <dsp:txXfrm rot="16106146">
        <a:off x="4420077" y="1894156"/>
        <a:ext cx="39824" cy="39824"/>
      </dsp:txXfrm>
    </dsp:sp>
    <dsp:sp modelId="{F86C2B32-50F1-4212-B5AC-A58432D41C72}">
      <dsp:nvSpPr>
        <dsp:cNvPr id="0" name=""/>
        <dsp:cNvSpPr/>
      </dsp:nvSpPr>
      <dsp:spPr>
        <a:xfrm>
          <a:off x="2977942" y="139805"/>
          <a:ext cx="2864774" cy="1376221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Развитие речи</a:t>
          </a:r>
        </a:p>
      </dsp:txBody>
      <dsp:txXfrm>
        <a:off x="2977942" y="139805"/>
        <a:ext cx="2864774" cy="1376221"/>
      </dsp:txXfrm>
    </dsp:sp>
    <dsp:sp modelId="{141AE4BA-AAA6-4857-B1AA-2917BEAC7EAE}">
      <dsp:nvSpPr>
        <dsp:cNvPr id="0" name=""/>
        <dsp:cNvSpPr/>
      </dsp:nvSpPr>
      <dsp:spPr>
        <a:xfrm rot="21345995">
          <a:off x="5396692" y="3030991"/>
          <a:ext cx="521905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521905" y="17527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arrow" w="med" len="med"/>
          <a:tailEnd type="arrow" w="med" len="me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21345995">
        <a:off x="5644597" y="3035471"/>
        <a:ext cx="26095" cy="26095"/>
      </dsp:txXfrm>
    </dsp:sp>
    <dsp:sp modelId="{7BBB3884-7867-4588-8397-B6CDA1879130}">
      <dsp:nvSpPr>
        <dsp:cNvPr id="0" name=""/>
        <dsp:cNvSpPr/>
      </dsp:nvSpPr>
      <dsp:spPr>
        <a:xfrm>
          <a:off x="5904666" y="2232252"/>
          <a:ext cx="2675098" cy="1397947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Музыка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5904666" y="2232252"/>
        <a:ext cx="2675098" cy="1397947"/>
      </dsp:txXfrm>
    </dsp:sp>
    <dsp:sp modelId="{694BA57B-1C71-41D2-8F5C-8A75638FBEDE}">
      <dsp:nvSpPr>
        <dsp:cNvPr id="0" name=""/>
        <dsp:cNvSpPr/>
      </dsp:nvSpPr>
      <dsp:spPr>
        <a:xfrm rot="2459048">
          <a:off x="5060956" y="3896878"/>
          <a:ext cx="616306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616306" y="1752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2459048">
        <a:off x="5353701" y="3898998"/>
        <a:ext cx="30815" cy="30815"/>
      </dsp:txXfrm>
    </dsp:sp>
    <dsp:sp modelId="{71C6CD3B-EB7A-4C49-84CD-739DD098B1C9}">
      <dsp:nvSpPr>
        <dsp:cNvPr id="0" name=""/>
        <dsp:cNvSpPr/>
      </dsp:nvSpPr>
      <dsp:spPr>
        <a:xfrm>
          <a:off x="4835965" y="3992243"/>
          <a:ext cx="3198034" cy="1696388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1"/>
              </a:solidFill>
            </a:rPr>
            <a:t>Изодеятельность</a:t>
          </a:r>
          <a:endParaRPr lang="ru-RU" sz="1400" b="1" kern="1200" dirty="0" smtClean="0">
            <a:solidFill>
              <a:schemeClr val="tx1"/>
            </a:solidFill>
          </a:endParaRPr>
        </a:p>
      </dsp:txBody>
      <dsp:txXfrm>
        <a:off x="4835965" y="3992243"/>
        <a:ext cx="3198034" cy="1696388"/>
      </dsp:txXfrm>
    </dsp:sp>
    <dsp:sp modelId="{B56C04E0-64A2-4EB8-BB31-7101D910C317}">
      <dsp:nvSpPr>
        <dsp:cNvPr id="0" name=""/>
        <dsp:cNvSpPr/>
      </dsp:nvSpPr>
      <dsp:spPr>
        <a:xfrm rot="8670117">
          <a:off x="2781908" y="3944400"/>
          <a:ext cx="1067433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1067433" y="1752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8670117">
        <a:off x="3288939" y="3935242"/>
        <a:ext cx="53371" cy="53371"/>
      </dsp:txXfrm>
    </dsp:sp>
    <dsp:sp modelId="{51D56B8A-385A-4AC0-AA7A-305D4556882C}">
      <dsp:nvSpPr>
        <dsp:cNvPr id="0" name=""/>
        <dsp:cNvSpPr/>
      </dsp:nvSpPr>
      <dsp:spPr>
        <a:xfrm>
          <a:off x="504059" y="4176468"/>
          <a:ext cx="3140261" cy="1341806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Формирование элементарных математических представлений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504059" y="4176468"/>
        <a:ext cx="3140261" cy="1341806"/>
      </dsp:txXfrm>
    </dsp:sp>
    <dsp:sp modelId="{F2209EF2-19AC-4941-8AE3-B296C50DCC06}">
      <dsp:nvSpPr>
        <dsp:cNvPr id="0" name=""/>
        <dsp:cNvSpPr/>
      </dsp:nvSpPr>
      <dsp:spPr>
        <a:xfrm rot="11126851">
          <a:off x="3051539" y="3006951"/>
          <a:ext cx="501006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501006" y="1752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11126851">
        <a:off x="3289517" y="3011953"/>
        <a:ext cx="25050" cy="25050"/>
      </dsp:txXfrm>
    </dsp:sp>
    <dsp:sp modelId="{FF142DEA-FB60-4656-9D15-D4E0BE5BB037}">
      <dsp:nvSpPr>
        <dsp:cNvPr id="0" name=""/>
        <dsp:cNvSpPr/>
      </dsp:nvSpPr>
      <dsp:spPr>
        <a:xfrm>
          <a:off x="0" y="2088229"/>
          <a:ext cx="3080065" cy="1536431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Познавательное развитие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0" y="2088229"/>
        <a:ext cx="3080065" cy="15364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050BC-7D3C-4740-AB80-6DC1E404C778}">
      <dsp:nvSpPr>
        <dsp:cNvPr id="0" name=""/>
        <dsp:cNvSpPr/>
      </dsp:nvSpPr>
      <dsp:spPr>
        <a:xfrm>
          <a:off x="3487545" y="1959225"/>
          <a:ext cx="1769036" cy="1671970"/>
        </a:xfrm>
        <a:prstGeom prst="ellipse">
          <a:avLst/>
        </a:prstGeom>
        <a:solidFill>
          <a:schemeClr val="bg1"/>
        </a:solidFill>
        <a:ln>
          <a:solidFill>
            <a:srgbClr val="FF33CC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/>
        </a:p>
      </dsp:txBody>
      <dsp:txXfrm>
        <a:off x="3487545" y="1959225"/>
        <a:ext cx="1769036" cy="1671970"/>
      </dsp:txXfrm>
    </dsp:sp>
    <dsp:sp modelId="{DF8245E5-9FE9-47F7-B7C9-7EF92E96FA45}">
      <dsp:nvSpPr>
        <dsp:cNvPr id="0" name=""/>
        <dsp:cNvSpPr/>
      </dsp:nvSpPr>
      <dsp:spPr>
        <a:xfrm rot="16126417">
          <a:off x="3915784" y="1518413"/>
          <a:ext cx="858400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858400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arrow" w="med" len="med"/>
          <a:tailEnd type="arrow" w="med" len="me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0" kern="1200"/>
        </a:p>
      </dsp:txBody>
      <dsp:txXfrm rot="16126417">
        <a:off x="4323524" y="1508834"/>
        <a:ext cx="42920" cy="42920"/>
      </dsp:txXfrm>
    </dsp:sp>
    <dsp:sp modelId="{F86C2B32-50F1-4212-B5AC-A58432D41C72}">
      <dsp:nvSpPr>
        <dsp:cNvPr id="0" name=""/>
        <dsp:cNvSpPr/>
      </dsp:nvSpPr>
      <dsp:spPr>
        <a:xfrm>
          <a:off x="3816424" y="216032"/>
          <a:ext cx="1019800" cy="885237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К</a:t>
          </a:r>
        </a:p>
      </dsp:txBody>
      <dsp:txXfrm>
        <a:off x="3816424" y="216032"/>
        <a:ext cx="1019800" cy="885237"/>
      </dsp:txXfrm>
    </dsp:sp>
    <dsp:sp modelId="{141AE4BA-AAA6-4857-B1AA-2917BEAC7EAE}">
      <dsp:nvSpPr>
        <dsp:cNvPr id="0" name=""/>
        <dsp:cNvSpPr/>
      </dsp:nvSpPr>
      <dsp:spPr>
        <a:xfrm rot="18738722">
          <a:off x="4765373" y="1734262"/>
          <a:ext cx="1123340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1123340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18738722">
        <a:off x="5298960" y="1718060"/>
        <a:ext cx="56167" cy="56167"/>
      </dsp:txXfrm>
    </dsp:sp>
    <dsp:sp modelId="{7BBB3884-7867-4588-8397-B6CDA1879130}">
      <dsp:nvSpPr>
        <dsp:cNvPr id="0" name=""/>
        <dsp:cNvSpPr/>
      </dsp:nvSpPr>
      <dsp:spPr>
        <a:xfrm>
          <a:off x="5472610" y="288029"/>
          <a:ext cx="1290205" cy="1179095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М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5472610" y="288029"/>
        <a:ext cx="1290205" cy="1179095"/>
      </dsp:txXfrm>
    </dsp:sp>
    <dsp:sp modelId="{694BA57B-1C71-41D2-8F5C-8A75638FBEDE}">
      <dsp:nvSpPr>
        <dsp:cNvPr id="0" name=""/>
        <dsp:cNvSpPr/>
      </dsp:nvSpPr>
      <dsp:spPr>
        <a:xfrm rot="20705062">
          <a:off x="5201144" y="2386409"/>
          <a:ext cx="1322038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1322038" y="11881"/>
              </a:lnTo>
            </a:path>
          </a:pathLst>
        </a:custGeom>
        <a:noFill/>
        <a:ln w="41275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20705062">
        <a:off x="5829112" y="2365239"/>
        <a:ext cx="66101" cy="66101"/>
      </dsp:txXfrm>
    </dsp:sp>
    <dsp:sp modelId="{71C6CD3B-EB7A-4C49-84CD-739DD098B1C9}">
      <dsp:nvSpPr>
        <dsp:cNvPr id="0" name=""/>
        <dsp:cNvSpPr/>
      </dsp:nvSpPr>
      <dsp:spPr>
        <a:xfrm>
          <a:off x="6480731" y="1527175"/>
          <a:ext cx="1139055" cy="1109281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Т</a:t>
          </a:r>
        </a:p>
      </dsp:txBody>
      <dsp:txXfrm>
        <a:off x="6480731" y="1527175"/>
        <a:ext cx="1139055" cy="1109281"/>
      </dsp:txXfrm>
    </dsp:sp>
    <dsp:sp modelId="{B56C04E0-64A2-4EB8-BB31-7101D910C317}">
      <dsp:nvSpPr>
        <dsp:cNvPr id="0" name=""/>
        <dsp:cNvSpPr/>
      </dsp:nvSpPr>
      <dsp:spPr>
        <a:xfrm rot="1368728">
          <a:off x="5128586" y="3378920"/>
          <a:ext cx="1318985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1318985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1368728">
        <a:off x="5755104" y="3357827"/>
        <a:ext cx="65949" cy="65949"/>
      </dsp:txXfrm>
    </dsp:sp>
    <dsp:sp modelId="{51D56B8A-385A-4AC0-AA7A-305D4556882C}">
      <dsp:nvSpPr>
        <dsp:cNvPr id="0" name=""/>
        <dsp:cNvSpPr/>
      </dsp:nvSpPr>
      <dsp:spPr>
        <a:xfrm>
          <a:off x="6358891" y="3327380"/>
          <a:ext cx="997841" cy="1026724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С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6358891" y="3327380"/>
        <a:ext cx="997841" cy="1026724"/>
      </dsp:txXfrm>
    </dsp:sp>
    <dsp:sp modelId="{F2209EF2-19AC-4941-8AE3-B296C50DCC06}">
      <dsp:nvSpPr>
        <dsp:cNvPr id="0" name=""/>
        <dsp:cNvSpPr/>
      </dsp:nvSpPr>
      <dsp:spPr>
        <a:xfrm rot="3505140">
          <a:off x="4697027" y="3719714"/>
          <a:ext cx="501352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501352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b="1" kern="1200"/>
        </a:p>
      </dsp:txBody>
      <dsp:txXfrm rot="3505140">
        <a:off x="4935170" y="3719062"/>
        <a:ext cx="25067" cy="25067"/>
      </dsp:txXfrm>
    </dsp:sp>
    <dsp:sp modelId="{FF142DEA-FB60-4656-9D15-D4E0BE5BB037}">
      <dsp:nvSpPr>
        <dsp:cNvPr id="0" name=""/>
        <dsp:cNvSpPr/>
      </dsp:nvSpPr>
      <dsp:spPr>
        <a:xfrm>
          <a:off x="4774713" y="3831437"/>
          <a:ext cx="1335903" cy="1410611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ЧХЛ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774713" y="3831437"/>
        <a:ext cx="1335903" cy="1410611"/>
      </dsp:txXfrm>
    </dsp:sp>
    <dsp:sp modelId="{639C034B-39BF-43EF-9D36-3E1A690E48D0}">
      <dsp:nvSpPr>
        <dsp:cNvPr id="0" name=""/>
        <dsp:cNvSpPr/>
      </dsp:nvSpPr>
      <dsp:spPr>
        <a:xfrm rot="7115482">
          <a:off x="3479850" y="3815815"/>
          <a:ext cx="658971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658971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115482">
        <a:off x="3792861" y="3811223"/>
        <a:ext cx="32948" cy="32948"/>
      </dsp:txXfrm>
    </dsp:sp>
    <dsp:sp modelId="{B3C40FD0-4B0C-40FE-BFA8-1F81921F0F47}">
      <dsp:nvSpPr>
        <dsp:cNvPr id="0" name=""/>
        <dsp:cNvSpPr/>
      </dsp:nvSpPr>
      <dsp:spPr>
        <a:xfrm>
          <a:off x="2808320" y="4047449"/>
          <a:ext cx="1140754" cy="1140754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Б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2808320" y="4047449"/>
        <a:ext cx="1140754" cy="1140754"/>
      </dsp:txXfrm>
    </dsp:sp>
    <dsp:sp modelId="{F9289F87-C989-4197-9212-75F54D53B7A1}">
      <dsp:nvSpPr>
        <dsp:cNvPr id="0" name=""/>
        <dsp:cNvSpPr/>
      </dsp:nvSpPr>
      <dsp:spPr>
        <a:xfrm rot="9458549">
          <a:off x="2346604" y="3356907"/>
          <a:ext cx="1261840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1261840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9458549">
        <a:off x="2945978" y="3337243"/>
        <a:ext cx="63092" cy="63092"/>
      </dsp:txXfrm>
    </dsp:sp>
    <dsp:sp modelId="{0650B61C-C725-4D8C-9878-A10C1FF39662}">
      <dsp:nvSpPr>
        <dsp:cNvPr id="0" name=""/>
        <dsp:cNvSpPr/>
      </dsp:nvSpPr>
      <dsp:spPr>
        <a:xfrm>
          <a:off x="1296152" y="3255366"/>
          <a:ext cx="1140754" cy="1140754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З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1296152" y="3255366"/>
        <a:ext cx="1140754" cy="1140754"/>
      </dsp:txXfrm>
    </dsp:sp>
    <dsp:sp modelId="{6A1C5D0A-3F84-4AA0-BD15-FCBCDA5F4AEC}">
      <dsp:nvSpPr>
        <dsp:cNvPr id="0" name=""/>
        <dsp:cNvSpPr/>
      </dsp:nvSpPr>
      <dsp:spPr>
        <a:xfrm rot="11576793">
          <a:off x="2189334" y="2435609"/>
          <a:ext cx="1340304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1340304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576793">
        <a:off x="2825979" y="2413983"/>
        <a:ext cx="67015" cy="67015"/>
      </dsp:txXfrm>
    </dsp:sp>
    <dsp:sp modelId="{5891097E-DE52-461E-8EC4-F7461EFCCBC7}">
      <dsp:nvSpPr>
        <dsp:cNvPr id="0" name=""/>
        <dsp:cNvSpPr/>
      </dsp:nvSpPr>
      <dsp:spPr>
        <a:xfrm>
          <a:off x="1080115" y="1599183"/>
          <a:ext cx="1140754" cy="1140754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1080115" y="1599183"/>
        <a:ext cx="1140754" cy="1140754"/>
      </dsp:txXfrm>
    </dsp:sp>
    <dsp:sp modelId="{859D359C-F2EC-490F-B6E5-2F59014FD570}">
      <dsp:nvSpPr>
        <dsp:cNvPr id="0" name=""/>
        <dsp:cNvSpPr/>
      </dsp:nvSpPr>
      <dsp:spPr>
        <a:xfrm rot="13492874">
          <a:off x="2745095" y="1756489"/>
          <a:ext cx="1191727" cy="23763"/>
        </a:xfrm>
        <a:custGeom>
          <a:avLst/>
          <a:gdLst/>
          <a:ahLst/>
          <a:cxnLst/>
          <a:rect l="0" t="0" r="0" b="0"/>
          <a:pathLst>
            <a:path>
              <a:moveTo>
                <a:pt x="0" y="11881"/>
              </a:moveTo>
              <a:lnTo>
                <a:pt x="1191727" y="11881"/>
              </a:lnTo>
            </a:path>
          </a:pathLst>
        </a:custGeom>
        <a:noFill/>
        <a:ln w="38100" cap="flat" cmpd="sng" algn="ctr">
          <a:solidFill>
            <a:srgbClr val="0000FF"/>
          </a:solidFill>
          <a:prstDash val="solid"/>
          <a:headEnd type="stealth" w="lg" len="lg"/>
          <a:tailEnd type="stealth" w="lg" len="lg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3492874">
        <a:off x="3311165" y="1738578"/>
        <a:ext cx="59586" cy="59586"/>
      </dsp:txXfrm>
    </dsp:sp>
    <dsp:sp modelId="{C7A74018-AE26-4048-896F-3390F84FF51F}">
      <dsp:nvSpPr>
        <dsp:cNvPr id="0" name=""/>
        <dsp:cNvSpPr/>
      </dsp:nvSpPr>
      <dsp:spPr>
        <a:xfrm>
          <a:off x="1944217" y="375048"/>
          <a:ext cx="1140754" cy="1140754"/>
        </a:xfrm>
        <a:prstGeom prst="ellips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ХТ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1944217" y="375048"/>
        <a:ext cx="1140754" cy="1140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4E3A-CFEF-4E41-9F06-67BDCF6EA8D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D17D-AB19-4271-B889-22A21F5C2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AD17D-AB19-4271-B889-22A21F5C2674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500174"/>
            <a:ext cx="6215106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300" dirty="0" smtClean="0">
                <a:solidFill>
                  <a:srgbClr val="0000FF"/>
                </a:solidFill>
              </a:rPr>
              <a:t>Интегрированный подход к планированию образовательного процесса в  группах  ДОУ  в  соответствии  </a:t>
            </a:r>
            <a:r>
              <a:rPr lang="ru-RU" sz="2200" dirty="0" smtClean="0">
                <a:solidFill>
                  <a:srgbClr val="0000FF"/>
                </a:solidFill>
              </a:rPr>
              <a:t>с федеральными государственными требованиями</a:t>
            </a:r>
            <a:endParaRPr lang="ru-RU" sz="2100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581128"/>
            <a:ext cx="8712968" cy="1991144"/>
          </a:xfrm>
        </p:spPr>
        <p:txBody>
          <a:bodyPr>
            <a:normAutofit/>
          </a:bodyPr>
          <a:lstStyle/>
          <a:p>
            <a:pPr algn="r"/>
            <a:r>
              <a:rPr lang="ru-RU" sz="2200" dirty="0" smtClean="0">
                <a:solidFill>
                  <a:srgbClr val="0000FF"/>
                </a:solidFill>
              </a:rPr>
              <a:t>Старший воспитатель </a:t>
            </a:r>
          </a:p>
          <a:p>
            <a:pPr algn="r"/>
            <a:r>
              <a:rPr lang="ru-RU" sz="2200" dirty="0" smtClean="0">
                <a:solidFill>
                  <a:srgbClr val="0000FF"/>
                </a:solidFill>
              </a:rPr>
              <a:t>     С.А. Кураева</a:t>
            </a:r>
            <a:endParaRPr lang="ru-RU" dirty="0" smtClean="0">
              <a:solidFill>
                <a:srgbClr val="0000FF"/>
              </a:solidFill>
            </a:endParaRPr>
          </a:p>
          <a:p>
            <a:pPr algn="r"/>
            <a:endParaRPr lang="ru-RU" dirty="0" smtClean="0"/>
          </a:p>
          <a:p>
            <a:pPr algn="ctr"/>
            <a:r>
              <a:rPr lang="ru-RU" dirty="0" smtClean="0">
                <a:solidFill>
                  <a:srgbClr val="0000FF"/>
                </a:solidFill>
              </a:rPr>
              <a:t>Нижний Новгород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</a:rPr>
              <a:t>2011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6790" y="260648"/>
            <a:ext cx="830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Муниципальное дошкольное образовательное учреждение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 детский сад комбинированного вида № 125 </a:t>
            </a:r>
            <a:endParaRPr lang="ru-RU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254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Интеграция образовательных областей в рамках </a:t>
            </a:r>
            <a:br>
              <a:rPr lang="ru-RU" sz="2000" b="1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>художественно-эстетического развития детей ДОУ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143000"/>
          <a:ext cx="8358246" cy="478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642942"/>
                <a:gridCol w="5929354"/>
              </a:tblGrid>
              <a:tr h="8441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Направления реализации программы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Задачи</a:t>
                      </a:r>
                      <a:endParaRPr lang="ru-RU" sz="1400" dirty="0"/>
                    </a:p>
                  </a:txBody>
                  <a:tcPr anchor="ctr"/>
                </a:tc>
              </a:tr>
              <a:tr h="1592268">
                <a:tc rowSpan="4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Художественно-эстетическое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продуктивной деятельности детей (рисование, лепка, аппликация, художественный труд), развитие детского творчества, приобщение к изобразительному искусству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3311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познавательно-исследовательской и продуктивной (конструктивной) деятельности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3311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ЧХЛ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художественного восприятия и эстетического вкуса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3311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музыкально-художественной деятельности, приобщение к музыкальному искусству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692696"/>
          </a:xfrm>
        </p:spPr>
        <p:txBody>
          <a:bodyPr anchor="t"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00FF"/>
                </a:solidFill>
              </a:rPr>
              <a:t>Место искусства в образовательном процессе ДОУ</a:t>
            </a:r>
            <a:br>
              <a:rPr lang="ru-RU" sz="1800" b="1" dirty="0" smtClean="0">
                <a:solidFill>
                  <a:srgbClr val="0000FF"/>
                </a:solidFill>
              </a:rPr>
            </a:br>
            <a:r>
              <a:rPr lang="ru-RU" sz="1100" b="1" dirty="0" smtClean="0">
                <a:solidFill>
                  <a:srgbClr val="0000FF"/>
                </a:solidFill>
              </a:rPr>
              <a:t>(И.В. </a:t>
            </a:r>
            <a:r>
              <a:rPr lang="ru-RU" sz="1100" b="1" dirty="0" err="1" smtClean="0">
                <a:solidFill>
                  <a:srgbClr val="0000FF"/>
                </a:solidFill>
              </a:rPr>
              <a:t>Штанько</a:t>
            </a:r>
            <a:r>
              <a:rPr lang="ru-RU" sz="1100" b="1" dirty="0" smtClean="0">
                <a:solidFill>
                  <a:srgbClr val="0000FF"/>
                </a:solidFill>
              </a:rPr>
              <a:t> Воспитание искусством в детском саду. Интегрированный подход)</a:t>
            </a:r>
            <a:r>
              <a:rPr lang="ru-RU" sz="1800" b="1" dirty="0" smtClean="0">
                <a:solidFill>
                  <a:srgbClr val="0000FF"/>
                </a:solidFill>
              </a:rPr>
              <a:t/>
            </a:r>
            <a:br>
              <a:rPr lang="ru-RU" sz="1800" b="1" dirty="0" smtClean="0">
                <a:solidFill>
                  <a:srgbClr val="0000FF"/>
                </a:solidFill>
              </a:rPr>
            </a:br>
            <a:endParaRPr lang="ru-RU" sz="1800" b="1" dirty="0">
              <a:solidFill>
                <a:srgbClr val="0000FF"/>
              </a:solidFill>
            </a:endParaRPr>
          </a:p>
        </p:txBody>
      </p:sp>
      <p:grpSp>
        <p:nvGrpSpPr>
          <p:cNvPr id="111" name="Группа 110"/>
          <p:cNvGrpSpPr/>
          <p:nvPr/>
        </p:nvGrpSpPr>
        <p:grpSpPr>
          <a:xfrm>
            <a:off x="511437" y="692696"/>
            <a:ext cx="8093011" cy="6016867"/>
            <a:chOff x="511437" y="476671"/>
            <a:chExt cx="8047005" cy="6232892"/>
          </a:xfrm>
        </p:grpSpPr>
        <p:sp>
          <p:nvSpPr>
            <p:cNvPr id="112" name="Text Box 34"/>
            <p:cNvSpPr txBox="1">
              <a:spLocks noChangeArrowheads="1"/>
            </p:cNvSpPr>
            <p:nvPr/>
          </p:nvSpPr>
          <p:spPr bwMode="auto">
            <a:xfrm>
              <a:off x="634906" y="4117991"/>
              <a:ext cx="7776865" cy="360000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363538" lvl="1" indent="-184150" algn="ctr">
                <a:buFont typeface="Verdana" pitchFamily="34" charset="0"/>
                <a:buNone/>
              </a:pPr>
              <a:r>
                <a:rPr lang="ru-RU" sz="1400" b="1" dirty="0" smtClean="0">
                  <a:latin typeface="Times New Roman" pitchFamily="18" charset="0"/>
                </a:rPr>
                <a:t>Виды деятельности</a:t>
              </a:r>
              <a:endParaRPr lang="ru-RU" sz="1600" b="1" dirty="0"/>
            </a:p>
          </p:txBody>
        </p:sp>
        <p:grpSp>
          <p:nvGrpSpPr>
            <p:cNvPr id="113" name="Группа 113"/>
            <p:cNvGrpSpPr/>
            <p:nvPr/>
          </p:nvGrpSpPr>
          <p:grpSpPr>
            <a:xfrm>
              <a:off x="511437" y="476671"/>
              <a:ext cx="8047005" cy="6232892"/>
              <a:chOff x="511437" y="476671"/>
              <a:chExt cx="8047005" cy="6232892"/>
            </a:xfrm>
          </p:grpSpPr>
          <p:grpSp>
            <p:nvGrpSpPr>
              <p:cNvPr id="114" name="Группа 49"/>
              <p:cNvGrpSpPr/>
              <p:nvPr/>
            </p:nvGrpSpPr>
            <p:grpSpPr>
              <a:xfrm>
                <a:off x="511437" y="476671"/>
                <a:ext cx="8047005" cy="3633473"/>
                <a:chOff x="511437" y="476671"/>
                <a:chExt cx="8047005" cy="3633473"/>
              </a:xfrm>
            </p:grpSpPr>
            <p:grpSp>
              <p:nvGrpSpPr>
                <p:cNvPr id="177" name="Группа 31"/>
                <p:cNvGrpSpPr/>
                <p:nvPr/>
              </p:nvGrpSpPr>
              <p:grpSpPr>
                <a:xfrm>
                  <a:off x="511437" y="476671"/>
                  <a:ext cx="8047005" cy="2664257"/>
                  <a:chOff x="511437" y="476671"/>
                  <a:chExt cx="8047005" cy="2664257"/>
                </a:xfrm>
              </p:grpSpPr>
              <p:grpSp>
                <p:nvGrpSpPr>
                  <p:cNvPr id="200" name="Группа 17"/>
                  <p:cNvGrpSpPr/>
                  <p:nvPr/>
                </p:nvGrpSpPr>
                <p:grpSpPr>
                  <a:xfrm>
                    <a:off x="511437" y="476671"/>
                    <a:ext cx="8047005" cy="1994588"/>
                    <a:chOff x="511437" y="476671"/>
                    <a:chExt cx="8047005" cy="1994588"/>
                  </a:xfrm>
                </p:grpSpPr>
                <p:grpSp>
                  <p:nvGrpSpPr>
                    <p:cNvPr id="205" name="Группа 2"/>
                    <p:cNvGrpSpPr/>
                    <p:nvPr/>
                  </p:nvGrpSpPr>
                  <p:grpSpPr>
                    <a:xfrm>
                      <a:off x="511437" y="476672"/>
                      <a:ext cx="2518144" cy="1994587"/>
                      <a:chOff x="2938946" y="1264179"/>
                      <a:chExt cx="2894426" cy="1919881"/>
                    </a:xfrm>
                  </p:grpSpPr>
                  <p:grpSp>
                    <p:nvGrpSpPr>
                      <p:cNvPr id="216" name="Группа 38"/>
                      <p:cNvGrpSpPr/>
                      <p:nvPr/>
                    </p:nvGrpSpPr>
                    <p:grpSpPr>
                      <a:xfrm>
                        <a:off x="2953372" y="1264179"/>
                        <a:ext cx="2880000" cy="606863"/>
                        <a:chOff x="2953372" y="1264179"/>
                        <a:chExt cx="2880000" cy="606863"/>
                      </a:xfrm>
                    </p:grpSpPr>
                    <p:sp>
                      <p:nvSpPr>
                        <p:cNvPr id="218" name="Line 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83260" y="1577702"/>
                          <a:ext cx="0" cy="29334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/>
                        <a:lstStyle/>
                        <a:p>
                          <a:endParaRPr lang="ru-RU" sz="1600"/>
                        </a:p>
                      </p:txBody>
                    </p:sp>
                    <p:sp>
                      <p:nvSpPr>
                        <p:cNvPr id="219" name="Text Box 3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53372" y="1264179"/>
                          <a:ext cx="2880000" cy="325427"/>
                        </a:xfrm>
                        <a:prstGeom prst="rect">
                          <a:avLst/>
                        </a:prstGeom>
                        <a:solidFill>
                          <a:srgbClr val="FF9900">
                            <a:alpha val="50000"/>
                          </a:srgbClr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itchFamily="18" charset="0"/>
                            </a:rPr>
                            <a:t>Мир людей</a:t>
                          </a:r>
                          <a:endParaRPr lang="ru-RU" sz="1600" dirty="0"/>
                        </a:p>
                      </p:txBody>
                    </p:sp>
                  </p:grpSp>
                  <p:sp>
                    <p:nvSpPr>
                      <p:cNvPr id="217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938946" y="1867298"/>
                        <a:ext cx="2880000" cy="1316762"/>
                      </a:xfrm>
                      <a:prstGeom prst="rect">
                        <a:avLst/>
                      </a:prstGeom>
                      <a:solidFill>
                        <a:srgbClr val="92D050">
                          <a:alpha val="50000"/>
                        </a:srgbClr>
                      </a:solidFill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anchor="ctr"/>
                      <a:lstStyle/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Образы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Характеры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Взаимоотношения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События (бытовые, исторические, гражданские)</a:t>
                        </a:r>
                        <a:endParaRPr lang="ru-RU" sz="1600" dirty="0"/>
                      </a:p>
                    </p:txBody>
                  </p:sp>
                </p:grpSp>
                <p:grpSp>
                  <p:nvGrpSpPr>
                    <p:cNvPr id="206" name="Группа 7"/>
                    <p:cNvGrpSpPr/>
                    <p:nvPr/>
                  </p:nvGrpSpPr>
                  <p:grpSpPr>
                    <a:xfrm>
                      <a:off x="3248020" y="476671"/>
                      <a:ext cx="2510083" cy="1990626"/>
                      <a:chOff x="2938941" y="1264179"/>
                      <a:chExt cx="2885482" cy="1916279"/>
                    </a:xfrm>
                  </p:grpSpPr>
                  <p:grpSp>
                    <p:nvGrpSpPr>
                      <p:cNvPr id="212" name="Группа 38"/>
                      <p:cNvGrpSpPr/>
                      <p:nvPr/>
                    </p:nvGrpSpPr>
                    <p:grpSpPr>
                      <a:xfrm>
                        <a:off x="2944423" y="1264179"/>
                        <a:ext cx="2880000" cy="601097"/>
                        <a:chOff x="2944423" y="1264179"/>
                        <a:chExt cx="2880000" cy="601097"/>
                      </a:xfrm>
                    </p:grpSpPr>
                    <p:sp>
                      <p:nvSpPr>
                        <p:cNvPr id="214" name="Line 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81044" y="1571936"/>
                          <a:ext cx="0" cy="29334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/>
                        <a:lstStyle/>
                        <a:p>
                          <a:endParaRPr lang="ru-RU" sz="1600"/>
                        </a:p>
                      </p:txBody>
                    </p:sp>
                    <p:sp>
                      <p:nvSpPr>
                        <p:cNvPr id="215" name="Text Box 3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44423" y="1264179"/>
                          <a:ext cx="2880000" cy="325426"/>
                        </a:xfrm>
                        <a:prstGeom prst="rect">
                          <a:avLst/>
                        </a:prstGeom>
                        <a:solidFill>
                          <a:srgbClr val="FF9900">
                            <a:alpha val="50000"/>
                          </a:srgbClr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itchFamily="18" charset="0"/>
                            </a:rPr>
                            <a:t>Мир предметов</a:t>
                          </a:r>
                          <a:endParaRPr lang="ru-RU" sz="1600" dirty="0"/>
                        </a:p>
                      </p:txBody>
                    </p:sp>
                  </p:grpSp>
                  <p:sp>
                    <p:nvSpPr>
                      <p:cNvPr id="213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938941" y="1863551"/>
                        <a:ext cx="2880000" cy="1316907"/>
                      </a:xfrm>
                      <a:prstGeom prst="rect">
                        <a:avLst/>
                      </a:prstGeom>
                      <a:solidFill>
                        <a:srgbClr val="92D050">
                          <a:alpha val="50000"/>
                        </a:srgbClr>
                      </a:solidFill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anchor="ctr"/>
                      <a:lstStyle/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Образы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Свойства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Взаимодействие (с миром человека и природы)</a:t>
                        </a:r>
                        <a:endParaRPr lang="ru-RU" sz="1600" dirty="0"/>
                      </a:p>
                    </p:txBody>
                  </p:sp>
                </p:grpSp>
                <p:grpSp>
                  <p:nvGrpSpPr>
                    <p:cNvPr id="207" name="Группа 12"/>
                    <p:cNvGrpSpPr/>
                    <p:nvPr/>
                  </p:nvGrpSpPr>
                  <p:grpSpPr>
                    <a:xfrm>
                      <a:off x="6012440" y="476672"/>
                      <a:ext cx="2546002" cy="1988505"/>
                      <a:chOff x="2971262" y="1264179"/>
                      <a:chExt cx="2926773" cy="1914238"/>
                    </a:xfrm>
                  </p:grpSpPr>
                  <p:grpSp>
                    <p:nvGrpSpPr>
                      <p:cNvPr id="208" name="Группа 38"/>
                      <p:cNvGrpSpPr/>
                      <p:nvPr/>
                    </p:nvGrpSpPr>
                    <p:grpSpPr>
                      <a:xfrm>
                        <a:off x="2971262" y="1264179"/>
                        <a:ext cx="2880000" cy="580645"/>
                        <a:chOff x="2971262" y="1264179"/>
                        <a:chExt cx="2880000" cy="580645"/>
                      </a:xfrm>
                    </p:grpSpPr>
                    <p:sp>
                      <p:nvSpPr>
                        <p:cNvPr id="210" name="Line 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427984" y="1551484"/>
                          <a:ext cx="0" cy="29334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/>
                        <a:lstStyle/>
                        <a:p>
                          <a:endParaRPr lang="ru-RU" sz="1600"/>
                        </a:p>
                      </p:txBody>
                    </p:sp>
                    <p:sp>
                      <p:nvSpPr>
                        <p:cNvPr id="211" name="Text Box 3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71262" y="1264179"/>
                          <a:ext cx="2880000" cy="325426"/>
                        </a:xfrm>
                        <a:prstGeom prst="rect">
                          <a:avLst/>
                        </a:prstGeom>
                        <a:solidFill>
                          <a:srgbClr val="FF9900">
                            <a:alpha val="50000"/>
                          </a:srgbClr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itchFamily="18" charset="0"/>
                            </a:rPr>
                            <a:t>Мир природы</a:t>
                          </a:r>
                          <a:endParaRPr lang="ru-RU" sz="1600" dirty="0"/>
                        </a:p>
                      </p:txBody>
                    </p:sp>
                  </p:grpSp>
                  <p:sp>
                    <p:nvSpPr>
                      <p:cNvPr id="20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018035" y="1861510"/>
                        <a:ext cx="2880000" cy="1316907"/>
                      </a:xfrm>
                      <a:prstGeom prst="rect">
                        <a:avLst/>
                      </a:prstGeom>
                      <a:solidFill>
                        <a:srgbClr val="92D050">
                          <a:alpha val="50000"/>
                        </a:srgbClr>
                      </a:solidFill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anchor="ctr"/>
                      <a:lstStyle/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Образы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Явления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Настроения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События </a:t>
                        </a:r>
                      </a:p>
                      <a:p>
                        <a:pPr algn="ctr"/>
                        <a:r>
                          <a:rPr lang="ru-RU" sz="1200" b="1" dirty="0" smtClean="0">
                            <a:latin typeface="Times New Roman" pitchFamily="18" charset="0"/>
                          </a:rPr>
                          <a:t>Взаимодействие с миром человека и предметов</a:t>
                        </a:r>
                        <a:endParaRPr lang="ru-RU" sz="1600" dirty="0"/>
                      </a:p>
                    </p:txBody>
                  </p:sp>
                </p:grpSp>
              </p:grpSp>
              <p:sp>
                <p:nvSpPr>
                  <p:cNvPr id="201" name="Line 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63688" y="2476174"/>
                    <a:ext cx="0" cy="304754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202" name="Line 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99992" y="2476207"/>
                    <a:ext cx="0" cy="30472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203" name="Line 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8304" y="2476207"/>
                    <a:ext cx="0" cy="30472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204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1560" y="2780928"/>
                    <a:ext cx="7776865" cy="360000"/>
                  </a:xfrm>
                  <a:prstGeom prst="rect">
                    <a:avLst/>
                  </a:prstGeom>
                  <a:solidFill>
                    <a:srgbClr val="00B0F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363538" lvl="1" indent="-184150" algn="ctr">
                      <a:buFont typeface="Verdana" pitchFamily="34" charset="0"/>
                      <a:buNone/>
                    </a:pPr>
                    <a:r>
                      <a:rPr lang="ru-RU" sz="1400" b="1" dirty="0" smtClean="0">
                        <a:latin typeface="Times New Roman" pitchFamily="18" charset="0"/>
                      </a:rPr>
                      <a:t>Формы организации</a:t>
                    </a:r>
                    <a:endParaRPr lang="ru-RU" sz="1600" b="1" dirty="0"/>
                  </a:p>
                </p:txBody>
              </p:sp>
            </p:grpSp>
            <p:grpSp>
              <p:nvGrpSpPr>
                <p:cNvPr id="178" name="Группа 22"/>
                <p:cNvGrpSpPr/>
                <p:nvPr/>
              </p:nvGrpSpPr>
              <p:grpSpPr>
                <a:xfrm>
                  <a:off x="539552" y="3140968"/>
                  <a:ext cx="7848872" cy="969176"/>
                  <a:chOff x="251520" y="764704"/>
                  <a:chExt cx="7848872" cy="969176"/>
                </a:xfrm>
              </p:grpSpPr>
              <p:sp>
                <p:nvSpPr>
                  <p:cNvPr id="17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1520" y="1009859"/>
                    <a:ext cx="648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ru-RU" sz="1200" b="1" dirty="0" smtClean="0">
                        <a:latin typeface="Times New Roman" pitchFamily="18" charset="0"/>
                      </a:rPr>
                      <a:t>Игры</a:t>
                    </a:r>
                    <a:endParaRPr lang="ru-RU" dirty="0"/>
                  </a:p>
                </p:txBody>
              </p:sp>
              <p:sp>
                <p:nvSpPr>
                  <p:cNvPr id="180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39552" y="76470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81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1704" y="1012024"/>
                    <a:ext cx="936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Режимные моменты</a:t>
                    </a:r>
                    <a:endParaRPr lang="ru-RU" sz="1100" dirty="0"/>
                  </a:p>
                </p:txBody>
              </p:sp>
              <p:sp>
                <p:nvSpPr>
                  <p:cNvPr id="182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32556" y="764704"/>
                    <a:ext cx="0" cy="24909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100"/>
                  </a:p>
                </p:txBody>
              </p:sp>
              <p:sp>
                <p:nvSpPr>
                  <p:cNvPr id="18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79712" y="1009859"/>
                    <a:ext cx="756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Занятия</a:t>
                    </a:r>
                    <a:endParaRPr lang="ru-RU" sz="1600" dirty="0"/>
                  </a:p>
                </p:txBody>
              </p:sp>
              <p:sp>
                <p:nvSpPr>
                  <p:cNvPr id="184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39752" y="76470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8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43928" y="1009859"/>
                    <a:ext cx="1080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Праздники и развлечения</a:t>
                    </a:r>
                    <a:endParaRPr lang="ru-RU" sz="1600" dirty="0"/>
                  </a:p>
                </p:txBody>
              </p:sp>
              <p:sp>
                <p:nvSpPr>
                  <p:cNvPr id="186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47984" y="76470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8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95936" y="1009859"/>
                    <a:ext cx="576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ru-RU" sz="1200" b="1" dirty="0" smtClean="0">
                        <a:latin typeface="Times New Roman" pitchFamily="18" charset="0"/>
                      </a:rPr>
                      <a:t>Труд</a:t>
                    </a:r>
                    <a:endParaRPr lang="ru-RU" dirty="0"/>
                  </a:p>
                </p:txBody>
              </p:sp>
              <p:sp>
                <p:nvSpPr>
                  <p:cNvPr id="188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77487" y="76470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8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8" y="1009859"/>
                    <a:ext cx="1404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Самостоятельная деятельность</a:t>
                    </a:r>
                    <a:endParaRPr lang="ru-RU" sz="1600" dirty="0"/>
                  </a:p>
                </p:txBody>
              </p:sp>
              <p:sp>
                <p:nvSpPr>
                  <p:cNvPr id="190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364088" y="76470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91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20392" y="1009859"/>
                    <a:ext cx="1980000" cy="468000"/>
                  </a:xfrm>
                  <a:prstGeom prst="rect">
                    <a:avLst/>
                  </a:prstGeom>
                  <a:solidFill>
                    <a:srgbClr val="FF66FF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Совместная деятельность взрослых и детей</a:t>
                    </a:r>
                    <a:endParaRPr lang="ru-RU" sz="1100" dirty="0"/>
                  </a:p>
                </p:txBody>
              </p:sp>
              <p:sp>
                <p:nvSpPr>
                  <p:cNvPr id="192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118782" y="76470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93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39552" y="148478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94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32556" y="1484784"/>
                    <a:ext cx="0" cy="24909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100"/>
                  </a:p>
                </p:txBody>
              </p:sp>
              <p:sp>
                <p:nvSpPr>
                  <p:cNvPr id="195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39752" y="148478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96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47984" y="148478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97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77487" y="148478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98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364088" y="148478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  <p:sp>
                <p:nvSpPr>
                  <p:cNvPr id="199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118782" y="148478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 sz="1600"/>
                  </a:p>
                </p:txBody>
              </p:sp>
            </p:grpSp>
          </p:grpSp>
          <p:grpSp>
            <p:nvGrpSpPr>
              <p:cNvPr id="115" name="Группа 51"/>
              <p:cNvGrpSpPr/>
              <p:nvPr/>
            </p:nvGrpSpPr>
            <p:grpSpPr>
              <a:xfrm>
                <a:off x="905560" y="4474386"/>
                <a:ext cx="7274792" cy="2235177"/>
                <a:chOff x="826592" y="116632"/>
                <a:chExt cx="7274792" cy="2235177"/>
              </a:xfrm>
            </p:grpSpPr>
            <p:grpSp>
              <p:nvGrpSpPr>
                <p:cNvPr id="116" name="Группа 75"/>
                <p:cNvGrpSpPr/>
                <p:nvPr/>
              </p:nvGrpSpPr>
              <p:grpSpPr>
                <a:xfrm>
                  <a:off x="826592" y="116632"/>
                  <a:ext cx="361032" cy="2232209"/>
                  <a:chOff x="1330648" y="150182"/>
                  <a:chExt cx="361032" cy="2232209"/>
                </a:xfrm>
              </p:grpSpPr>
              <p:sp>
                <p:nvSpPr>
                  <p:cNvPr id="17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680" y="404664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Игровая</a:t>
                    </a:r>
                    <a:endParaRPr lang="ru-RU" sz="1600" dirty="0"/>
                  </a:p>
                </p:txBody>
              </p:sp>
              <p:sp>
                <p:nvSpPr>
                  <p:cNvPr id="174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10748" y="150182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75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09611" y="184482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7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0648" y="2094359"/>
                    <a:ext cx="360040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17" name="Группа 145"/>
                <p:cNvGrpSpPr/>
                <p:nvPr/>
              </p:nvGrpSpPr>
              <p:grpSpPr>
                <a:xfrm>
                  <a:off x="2771800" y="116632"/>
                  <a:ext cx="504056" cy="2232209"/>
                  <a:chOff x="3491880" y="158099"/>
                  <a:chExt cx="504056" cy="2232209"/>
                </a:xfrm>
              </p:grpSpPr>
              <p:sp>
                <p:nvSpPr>
                  <p:cNvPr id="16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63928" y="412581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Изобразительная</a:t>
                    </a:r>
                    <a:endParaRPr lang="ru-RU" sz="1600" dirty="0"/>
                  </a:p>
                </p:txBody>
              </p:sp>
              <p:sp>
                <p:nvSpPr>
                  <p:cNvPr id="170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42996" y="158099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71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41859" y="1852741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7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91880" y="2102276"/>
                    <a:ext cx="504056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ХТ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18" name="Группа 86"/>
                <p:cNvGrpSpPr/>
                <p:nvPr/>
              </p:nvGrpSpPr>
              <p:grpSpPr>
                <a:xfrm>
                  <a:off x="3562896" y="116632"/>
                  <a:ext cx="361032" cy="2232209"/>
                  <a:chOff x="1330648" y="150182"/>
                  <a:chExt cx="361032" cy="2232209"/>
                </a:xfrm>
              </p:grpSpPr>
              <p:sp>
                <p:nvSpPr>
                  <p:cNvPr id="16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680" y="404664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Музыкальная</a:t>
                    </a:r>
                    <a:endParaRPr lang="ru-RU" sz="1600" dirty="0"/>
                  </a:p>
                </p:txBody>
              </p:sp>
              <p:sp>
                <p:nvSpPr>
                  <p:cNvPr id="166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10748" y="150182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67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09611" y="184482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68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0648" y="2094359"/>
                    <a:ext cx="360040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19" name="Группа 91"/>
                <p:cNvGrpSpPr/>
                <p:nvPr/>
              </p:nvGrpSpPr>
              <p:grpSpPr>
                <a:xfrm>
                  <a:off x="4355976" y="116632"/>
                  <a:ext cx="504056" cy="2232209"/>
                  <a:chOff x="1258640" y="150182"/>
                  <a:chExt cx="504056" cy="2232209"/>
                </a:xfrm>
              </p:grpSpPr>
              <p:sp>
                <p:nvSpPr>
                  <p:cNvPr id="161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680" y="404664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Театрализованная</a:t>
                    </a:r>
                    <a:endParaRPr lang="ru-RU" sz="1600" dirty="0"/>
                  </a:p>
                </p:txBody>
              </p:sp>
              <p:sp>
                <p:nvSpPr>
                  <p:cNvPr id="162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10748" y="150182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63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09611" y="184482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64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58640" y="2094359"/>
                    <a:ext cx="504056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ХТ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20" name="Группа 101"/>
                <p:cNvGrpSpPr/>
                <p:nvPr/>
              </p:nvGrpSpPr>
              <p:grpSpPr>
                <a:xfrm>
                  <a:off x="6300192" y="116632"/>
                  <a:ext cx="361032" cy="2232209"/>
                  <a:chOff x="1330648" y="150182"/>
                  <a:chExt cx="361032" cy="2232209"/>
                </a:xfrm>
              </p:grpSpPr>
              <p:sp>
                <p:nvSpPr>
                  <p:cNvPr id="15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680" y="404664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Познавательная</a:t>
                    </a:r>
                    <a:endParaRPr lang="ru-RU" sz="1600" dirty="0"/>
                  </a:p>
                </p:txBody>
              </p:sp>
              <p:sp>
                <p:nvSpPr>
                  <p:cNvPr id="158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10748" y="150182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59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09611" y="184482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60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0648" y="2094359"/>
                    <a:ext cx="360040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П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21" name="Группа 106"/>
                <p:cNvGrpSpPr/>
                <p:nvPr/>
              </p:nvGrpSpPr>
              <p:grpSpPr>
                <a:xfrm>
                  <a:off x="6948264" y="116632"/>
                  <a:ext cx="361032" cy="2232209"/>
                  <a:chOff x="1330648" y="150182"/>
                  <a:chExt cx="361032" cy="2232209"/>
                </a:xfrm>
              </p:grpSpPr>
              <p:sp>
                <p:nvSpPr>
                  <p:cNvPr id="15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680" y="404664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dirty="0" smtClean="0">
                        <a:latin typeface="Times New Roman" pitchFamily="18" charset="0"/>
                      </a:rPr>
                      <a:t>Коммуникативная</a:t>
                    </a:r>
                    <a:endParaRPr lang="ru-RU" sz="1600" dirty="0"/>
                  </a:p>
                </p:txBody>
              </p:sp>
              <p:sp>
                <p:nvSpPr>
                  <p:cNvPr id="154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10748" y="150182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55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09611" y="184482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5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0648" y="2094359"/>
                    <a:ext cx="360040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К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22" name="Группа 111"/>
                <p:cNvGrpSpPr/>
                <p:nvPr/>
              </p:nvGrpSpPr>
              <p:grpSpPr>
                <a:xfrm>
                  <a:off x="7740352" y="116632"/>
                  <a:ext cx="361032" cy="2232209"/>
                  <a:chOff x="1330648" y="150182"/>
                  <a:chExt cx="361032" cy="2232209"/>
                </a:xfrm>
              </p:grpSpPr>
              <p:sp>
                <p:nvSpPr>
                  <p:cNvPr id="14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1680" y="404664"/>
                    <a:ext cx="360000" cy="1440000"/>
                  </a:xfrm>
                  <a:prstGeom prst="rect">
                    <a:avLst/>
                  </a:prstGeom>
                  <a:solidFill>
                    <a:srgbClr val="FF0000">
                      <a:alpha val="50000"/>
                    </a:srgb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vert" anchor="ctr"/>
                  <a:lstStyle/>
                  <a:p>
                    <a:pPr algn="ctr"/>
                    <a:r>
                      <a:rPr lang="ru-RU" sz="1100" b="1" i="1" dirty="0" err="1" smtClean="0">
                        <a:latin typeface="Times New Roman" pitchFamily="18" charset="0"/>
                      </a:rPr>
                      <a:t>Эксперимен-тальная</a:t>
                    </a:r>
                    <a:endParaRPr lang="ru-RU" sz="1600" i="1" dirty="0"/>
                  </a:p>
                </p:txBody>
              </p:sp>
              <p:sp>
                <p:nvSpPr>
                  <p:cNvPr id="150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10748" y="150182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51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09611" y="1844824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sp>
                <p:nvSpPr>
                  <p:cNvPr id="15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30648" y="2094359"/>
                    <a:ext cx="360040" cy="288032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anchor="ctr"/>
                  <a:lstStyle/>
                  <a:p>
                    <a:pPr algn="ctr"/>
                    <a:r>
                      <a:rPr lang="ru-RU" sz="16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П</a:t>
                    </a:r>
                    <a:endParaRPr lang="ru-RU" sz="1600" b="1" dirty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23" name="Группа 144"/>
                <p:cNvGrpSpPr/>
                <p:nvPr/>
              </p:nvGrpSpPr>
              <p:grpSpPr>
                <a:xfrm>
                  <a:off x="1361714" y="116632"/>
                  <a:ext cx="1194062" cy="2231645"/>
                  <a:chOff x="1427785" y="150646"/>
                  <a:chExt cx="1194062" cy="2231645"/>
                </a:xfrm>
              </p:grpSpPr>
              <p:sp>
                <p:nvSpPr>
                  <p:cNvPr id="137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73386" y="150646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grpSp>
                <p:nvGrpSpPr>
                  <p:cNvPr id="138" name="Группа 129"/>
                  <p:cNvGrpSpPr/>
                  <p:nvPr/>
                </p:nvGrpSpPr>
                <p:grpSpPr>
                  <a:xfrm>
                    <a:off x="1427785" y="398065"/>
                    <a:ext cx="1194062" cy="1984226"/>
                    <a:chOff x="1433722" y="398066"/>
                    <a:chExt cx="1194062" cy="1984226"/>
                  </a:xfrm>
                </p:grpSpPr>
                <p:sp>
                  <p:nvSpPr>
                    <p:cNvPr id="139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65453" y="398066"/>
                      <a:ext cx="432000" cy="14400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vert" anchor="ctr"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</a:rPr>
                        <a:t>Художественно-речевая</a:t>
                      </a:r>
                      <a:endParaRPr lang="ru-RU" sz="1600" dirty="0"/>
                    </a:p>
                  </p:txBody>
                </p:sp>
                <p:grpSp>
                  <p:nvGrpSpPr>
                    <p:cNvPr id="140" name="Группа 128"/>
                    <p:cNvGrpSpPr/>
                    <p:nvPr/>
                  </p:nvGrpSpPr>
                  <p:grpSpPr>
                    <a:xfrm>
                      <a:off x="1433722" y="1836092"/>
                      <a:ext cx="1194062" cy="546200"/>
                      <a:chOff x="2163079" y="1874688"/>
                      <a:chExt cx="1194062" cy="546200"/>
                    </a:xfrm>
                  </p:grpSpPr>
                  <p:sp>
                    <p:nvSpPr>
                      <p:cNvPr id="141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330225" y="1980212"/>
                        <a:ext cx="714819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 type="none" w="med" len="med"/>
                      </a:ln>
                    </p:spPr>
                    <p:txBody>
                      <a:bodyPr anchor="ctr"/>
                      <a:lstStyle/>
                      <a:p>
                        <a:endParaRPr lang="ru-RU" sz="1600"/>
                      </a:p>
                    </p:txBody>
                  </p:sp>
                  <p:grpSp>
                    <p:nvGrpSpPr>
                      <p:cNvPr id="142" name="Группа 121"/>
                      <p:cNvGrpSpPr/>
                      <p:nvPr/>
                    </p:nvGrpSpPr>
                    <p:grpSpPr>
                      <a:xfrm>
                        <a:off x="2163079" y="1988856"/>
                        <a:ext cx="360040" cy="432032"/>
                        <a:chOff x="2163079" y="1988856"/>
                        <a:chExt cx="360040" cy="432032"/>
                      </a:xfrm>
                    </p:grpSpPr>
                    <p:sp>
                      <p:nvSpPr>
                        <p:cNvPr id="147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3079" y="2132856"/>
                          <a:ext cx="360040" cy="28803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anchor="ctr"/>
                        <a:lstStyle/>
                        <a:p>
                          <a:pPr algn="ctr"/>
                          <a:r>
                            <a:rPr lang="ru-RU" sz="1600" b="1" dirty="0" smtClean="0">
                              <a:solidFill>
                                <a:srgbClr val="0000FF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К</a:t>
                          </a:r>
                          <a:endParaRPr lang="ru-RU" sz="16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8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339752" y="1988856"/>
                          <a:ext cx="0" cy="14400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 anchor="ctr"/>
                        <a:lstStyle/>
                        <a:p>
                          <a:endParaRPr lang="ru-RU" sz="1600"/>
                        </a:p>
                      </p:txBody>
                    </p:sp>
                  </p:grpSp>
                  <p:grpSp>
                    <p:nvGrpSpPr>
                      <p:cNvPr id="143" name="Группа 122"/>
                      <p:cNvGrpSpPr/>
                      <p:nvPr/>
                    </p:nvGrpSpPr>
                    <p:grpSpPr>
                      <a:xfrm>
                        <a:off x="2627783" y="1978685"/>
                        <a:ext cx="729358" cy="442187"/>
                        <a:chOff x="2163078" y="1978701"/>
                        <a:chExt cx="729358" cy="442187"/>
                      </a:xfrm>
                    </p:grpSpPr>
                    <p:sp>
                      <p:nvSpPr>
                        <p:cNvPr id="145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3078" y="2132856"/>
                          <a:ext cx="729358" cy="28803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anchor="ctr"/>
                        <a:lstStyle/>
                        <a:p>
                          <a:pPr algn="ctr"/>
                          <a:r>
                            <a:rPr lang="ru-RU" sz="1600" b="1" dirty="0" smtClean="0">
                              <a:solidFill>
                                <a:srgbClr val="0000FF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ЧХЛ</a:t>
                          </a:r>
                          <a:endParaRPr lang="ru-RU" sz="16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6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574031" y="1978701"/>
                          <a:ext cx="0" cy="14400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 anchor="ctr"/>
                        <a:lstStyle/>
                        <a:p>
                          <a:endParaRPr lang="ru-RU" sz="1600"/>
                        </a:p>
                      </p:txBody>
                    </p:sp>
                  </p:grpSp>
                  <p:sp>
                    <p:nvSpPr>
                      <p:cNvPr id="144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701294" y="1874688"/>
                        <a:ext cx="569" cy="10470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 type="none" w="med" len="med"/>
                      </a:ln>
                    </p:spPr>
                    <p:txBody>
                      <a:bodyPr anchor="ctr"/>
                      <a:lstStyle/>
                      <a:p>
                        <a:endParaRPr lang="ru-RU" sz="1600"/>
                      </a:p>
                    </p:txBody>
                  </p:sp>
                </p:grpSp>
              </p:grpSp>
            </p:grpSp>
            <p:grpSp>
              <p:nvGrpSpPr>
                <p:cNvPr id="124" name="Группа 131"/>
                <p:cNvGrpSpPr/>
                <p:nvPr/>
              </p:nvGrpSpPr>
              <p:grpSpPr>
                <a:xfrm>
                  <a:off x="5148064" y="116632"/>
                  <a:ext cx="824745" cy="2235177"/>
                  <a:chOff x="1433722" y="147115"/>
                  <a:chExt cx="824745" cy="2235177"/>
                </a:xfrm>
              </p:grpSpPr>
              <p:sp>
                <p:nvSpPr>
                  <p:cNvPr id="125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35696" y="147115"/>
                    <a:ext cx="0" cy="2469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anchor="ctr"/>
                  <a:lstStyle/>
                  <a:p>
                    <a:endParaRPr lang="ru-RU" sz="1600"/>
                  </a:p>
                </p:txBody>
              </p:sp>
              <p:grpSp>
                <p:nvGrpSpPr>
                  <p:cNvPr id="126" name="Группа 129"/>
                  <p:cNvGrpSpPr/>
                  <p:nvPr/>
                </p:nvGrpSpPr>
                <p:grpSpPr>
                  <a:xfrm>
                    <a:off x="1433722" y="401597"/>
                    <a:ext cx="824745" cy="1980695"/>
                    <a:chOff x="1433722" y="401597"/>
                    <a:chExt cx="824745" cy="1980695"/>
                  </a:xfrm>
                </p:grpSpPr>
                <p:sp>
                  <p:nvSpPr>
                    <p:cNvPr id="127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20704" y="401597"/>
                      <a:ext cx="432000" cy="14400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vert" anchor="ctr"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itchFamily="18" charset="0"/>
                        </a:rPr>
                        <a:t>Культурно-досуговая</a:t>
                      </a:r>
                      <a:endParaRPr lang="ru-RU" sz="1600" dirty="0"/>
                    </a:p>
                  </p:txBody>
                </p:sp>
                <p:grpSp>
                  <p:nvGrpSpPr>
                    <p:cNvPr id="128" name="Группа 128"/>
                    <p:cNvGrpSpPr/>
                    <p:nvPr/>
                  </p:nvGrpSpPr>
                  <p:grpSpPr>
                    <a:xfrm>
                      <a:off x="1433722" y="1836092"/>
                      <a:ext cx="824745" cy="546200"/>
                      <a:chOff x="2163079" y="1874688"/>
                      <a:chExt cx="824745" cy="546200"/>
                    </a:xfrm>
                  </p:grpSpPr>
                  <p:sp>
                    <p:nvSpPr>
                      <p:cNvPr id="129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30226" y="1988839"/>
                        <a:ext cx="484412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 type="none" w="med" len="med"/>
                      </a:ln>
                    </p:spPr>
                    <p:txBody>
                      <a:bodyPr anchor="ctr"/>
                      <a:lstStyle/>
                      <a:p>
                        <a:endParaRPr lang="ru-RU" sz="1600"/>
                      </a:p>
                    </p:txBody>
                  </p:sp>
                  <p:grpSp>
                    <p:nvGrpSpPr>
                      <p:cNvPr id="130" name="Группа 121"/>
                      <p:cNvGrpSpPr/>
                      <p:nvPr/>
                    </p:nvGrpSpPr>
                    <p:grpSpPr>
                      <a:xfrm>
                        <a:off x="2163079" y="1988856"/>
                        <a:ext cx="360040" cy="432032"/>
                        <a:chOff x="2163079" y="1988856"/>
                        <a:chExt cx="360040" cy="432032"/>
                      </a:xfrm>
                    </p:grpSpPr>
                    <p:sp>
                      <p:nvSpPr>
                        <p:cNvPr id="135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3079" y="2132856"/>
                          <a:ext cx="360040" cy="28803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anchor="ctr"/>
                        <a:lstStyle/>
                        <a:p>
                          <a:pPr algn="ctr"/>
                          <a:r>
                            <a:rPr lang="ru-RU" sz="1600" b="1" dirty="0" smtClean="0">
                              <a:solidFill>
                                <a:srgbClr val="0000FF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С</a:t>
                          </a:r>
                          <a:endParaRPr lang="ru-RU" sz="16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36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339752" y="1988856"/>
                          <a:ext cx="0" cy="14400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 anchor="ctr"/>
                        <a:lstStyle/>
                        <a:p>
                          <a:endParaRPr lang="ru-RU" sz="1600"/>
                        </a:p>
                      </p:txBody>
                    </p:sp>
                  </p:grpSp>
                  <p:grpSp>
                    <p:nvGrpSpPr>
                      <p:cNvPr id="131" name="Группа 122"/>
                      <p:cNvGrpSpPr/>
                      <p:nvPr/>
                    </p:nvGrpSpPr>
                    <p:grpSpPr>
                      <a:xfrm>
                        <a:off x="2627784" y="1988840"/>
                        <a:ext cx="360040" cy="432032"/>
                        <a:chOff x="2163079" y="1988856"/>
                        <a:chExt cx="360040" cy="432032"/>
                      </a:xfrm>
                    </p:grpSpPr>
                    <p:sp>
                      <p:nvSpPr>
                        <p:cNvPr id="133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3079" y="2132856"/>
                          <a:ext cx="360040" cy="28803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905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anchor="ctr"/>
                        <a:lstStyle/>
                        <a:p>
                          <a:pPr algn="ctr"/>
                          <a:r>
                            <a:rPr lang="ru-RU" sz="1600" b="1" dirty="0" smtClean="0">
                              <a:solidFill>
                                <a:srgbClr val="0000FF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К</a:t>
                          </a:r>
                          <a:endParaRPr lang="ru-RU" sz="16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34" name="Line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339752" y="1988856"/>
                          <a:ext cx="0" cy="14400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</p:spPr>
                      <p:txBody>
                        <a:bodyPr anchor="ctr"/>
                        <a:lstStyle/>
                        <a:p>
                          <a:endParaRPr lang="ru-RU" sz="1600"/>
                        </a:p>
                      </p:txBody>
                    </p:sp>
                  </p:grpSp>
                  <p:sp>
                    <p:nvSpPr>
                      <p:cNvPr id="132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77727" y="1874688"/>
                        <a:ext cx="569" cy="10470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 type="none" w="med" len="med"/>
                      </a:ln>
                    </p:spPr>
                    <p:txBody>
                      <a:bodyPr anchor="ctr"/>
                      <a:lstStyle/>
                      <a:p>
                        <a:endParaRPr lang="ru-RU" sz="1600"/>
                      </a:p>
                    </p:txBody>
                  </p:sp>
                </p:grpSp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Планирование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780928"/>
            <a:ext cx="8208912" cy="3693024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План </a:t>
            </a:r>
            <a:r>
              <a:rPr lang="ru-RU" dirty="0" smtClean="0"/>
              <a:t>— </a:t>
            </a:r>
            <a:r>
              <a:rPr lang="ru-RU" b="1" dirty="0" smtClean="0"/>
              <a:t>1) </a:t>
            </a:r>
            <a:r>
              <a:rPr lang="ru-RU" i="1" dirty="0" smtClean="0"/>
              <a:t>документ</a:t>
            </a:r>
            <a:r>
              <a:rPr lang="ru-RU" dirty="0" smtClean="0"/>
              <a:t>, в котором дается </a:t>
            </a:r>
            <a:r>
              <a:rPr lang="ru-RU" i="1" dirty="0" smtClean="0"/>
              <a:t>перечень дел (система мероприятий), порядок, сроки и место их проведения, </a:t>
            </a:r>
            <a:r>
              <a:rPr lang="ru-RU" dirty="0" smtClean="0"/>
              <a:t>обеспечивающая оптимальное функционирование учреждения; </a:t>
            </a:r>
            <a:r>
              <a:rPr lang="ru-RU" b="1" dirty="0" smtClean="0"/>
              <a:t>2) </a:t>
            </a:r>
            <a:r>
              <a:rPr lang="ru-RU" i="1" dirty="0" smtClean="0"/>
              <a:t>модель</a:t>
            </a:r>
            <a:r>
              <a:rPr lang="ru-RU" dirty="0" smtClean="0"/>
              <a:t>, заранее намеченная </a:t>
            </a:r>
            <a:r>
              <a:rPr lang="ru-RU" i="1" dirty="0" smtClean="0"/>
              <a:t>система, последовательность и сроки</a:t>
            </a:r>
            <a:r>
              <a:rPr lang="ru-RU" dirty="0" smtClean="0"/>
              <a:t> выполнения различных видов деятельности, обеспечивающих эффективную работу по достижению поставленных целей. Составить план — значит создать модель действий. В процессе проектирования планы используются очень широко: учебный план, план работы учреждения на определенный период, план учебного занятия и др. Каждый из этих планов имеет свое назначение и свою структуру.</a:t>
            </a:r>
          </a:p>
          <a:p>
            <a:r>
              <a:rPr lang="ru-RU" b="1" dirty="0" smtClean="0"/>
              <a:t>Планирование -</a:t>
            </a:r>
            <a:r>
              <a:rPr lang="ru-RU" dirty="0" smtClean="0"/>
              <a:t> </a:t>
            </a:r>
            <a:r>
              <a:rPr lang="ru-RU" i="1" dirty="0" smtClean="0"/>
              <a:t>центральное звено любой деятельности;</a:t>
            </a:r>
            <a:r>
              <a:rPr lang="ru-RU" dirty="0" smtClean="0"/>
              <a:t> вид умственной деятельности, при котором </a:t>
            </a:r>
            <a:r>
              <a:rPr lang="ru-RU" i="1" dirty="0" smtClean="0"/>
              <a:t>создается план - образ</a:t>
            </a:r>
            <a:r>
              <a:rPr lang="ru-RU" dirty="0" smtClean="0"/>
              <a:t> потребного будущего, включающий понимание этапов его достижения, т.е.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ланирование</a:t>
            </a:r>
            <a:r>
              <a:rPr lang="ru-RU" dirty="0" smtClean="0"/>
              <a:t> — процесс разработки плана. Планирование позволяет устранить отрицательный эффект неопределенности, сосредоточить внимание на главных задачах, добиться экономичного функционирования и облегчить контроль. При этом важно </a:t>
            </a:r>
            <a:r>
              <a:rPr lang="ru-RU" i="1" dirty="0" smtClean="0"/>
              <a:t>определить пути, средства, методы и сроки достижения поставленных целей,</a:t>
            </a:r>
            <a:r>
              <a:rPr lang="ru-RU" dirty="0" smtClean="0"/>
              <a:t> а также </a:t>
            </a:r>
            <a:r>
              <a:rPr lang="ru-RU" i="1" dirty="0" smtClean="0"/>
              <a:t>распределить ответственность</a:t>
            </a:r>
            <a:r>
              <a:rPr lang="ru-RU" dirty="0" smtClean="0"/>
              <a:t> и продумать </a:t>
            </a:r>
            <a:r>
              <a:rPr lang="ru-RU" i="1" dirty="0" smtClean="0"/>
              <a:t>систему контроля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52736"/>
            <a:ext cx="799288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План </a:t>
            </a:r>
            <a:r>
              <a:rPr lang="ru-RU" dirty="0" smtClean="0"/>
              <a:t>— модель, заранее намеченная система, последовательность и сроки выполнения различных видов деятельности, обеспечивающих эффективную работу по достижению поставленных целей. </a:t>
            </a:r>
          </a:p>
          <a:p>
            <a:pPr lvl="0"/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 – это творческий и трудоёмкий процесс, но надо помнить, что эффективность образовательного процесса в ДОУ во многом зависит от его качества.</a:t>
            </a:r>
          </a:p>
          <a:p>
            <a:pPr lvl="0"/>
            <a:endParaRPr lang="ru-RU" dirty="0" smtClean="0"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32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97795"/>
            <a:ext cx="2808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66FF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одержимое 14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2340000" cy="11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/>
              </a:tblGrid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Стратегическое планирование</a:t>
                      </a:r>
                      <a:endParaRPr lang="ru-RU" b="1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 anchor="t" anchorCtr="0"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Уровневая система планирования и перечень соответствующей ей плановой документации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627784" y="170080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627784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627784" y="530120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3203848" y="1412777"/>
          <a:ext cx="544793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008112"/>
                <a:gridCol w="964502"/>
                <a:gridCol w="1267746"/>
                <a:gridCol w="911426"/>
              </a:tblGrid>
              <a:tr h="115212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Основные </a:t>
                      </a:r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стратеги-ческие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направления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развития на 5-10 лет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Програм-ма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развития ДОУ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Концеп-ция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развития ДОУ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</a:rPr>
                        <a:t>Образова</a:t>
                      </a:r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</a:rPr>
                        <a:t>тельная программа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rgbClr val="FF5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Модель </a:t>
                      </a:r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выпуск-ника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Содержимое 14"/>
          <p:cNvGraphicFramePr>
            <a:graphicFrameLocks/>
          </p:cNvGraphicFramePr>
          <p:nvPr/>
        </p:nvGraphicFramePr>
        <p:xfrm>
          <a:off x="179512" y="3068960"/>
          <a:ext cx="2340000" cy="11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/>
              </a:tblGrid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Тактическое планирование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3203848" y="3068960"/>
          <a:ext cx="5447930" cy="11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586"/>
                <a:gridCol w="1089586"/>
                <a:gridCol w="1205204"/>
                <a:gridCol w="973968"/>
                <a:gridCol w="1089586"/>
              </a:tblGrid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Годовой план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Учебный план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Расписание НОД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Перспек-тивные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планы </a:t>
                      </a:r>
                    </a:p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Воспита-телей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Индивиду-альные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карты развития ребенка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Содержимое 14"/>
          <p:cNvGraphicFramePr>
            <a:graphicFrameLocks/>
          </p:cNvGraphicFramePr>
          <p:nvPr/>
        </p:nvGraphicFramePr>
        <p:xfrm>
          <a:off x="179511" y="4797152"/>
          <a:ext cx="2340000" cy="11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/>
              </a:tblGrid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Оперативное планирование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3203848" y="4797152"/>
          <a:ext cx="54006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317"/>
                <a:gridCol w="1180931"/>
                <a:gridCol w="1008112"/>
                <a:gridCol w="964908"/>
                <a:gridCol w="1195332"/>
              </a:tblGrid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Календар-ные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планы </a:t>
                      </a:r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образова-тельной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Планы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специалис-тов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Перспек-тивные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планы </a:t>
                      </a:r>
                    </a:p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воспита-телей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Темати-ческие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планы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Диагнос-тические</a:t>
                      </a:r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карты детей группы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00FF"/>
                </a:solidFill>
                <a:latin typeface="Arial Black" pitchFamily="34" charset="0"/>
              </a:rPr>
              <a:t>Календарно – тематическое планирование </a:t>
            </a:r>
            <a:br>
              <a:rPr lang="ru-RU" sz="1800" b="1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ru-RU" sz="1800" b="1" dirty="0" smtClean="0">
                <a:solidFill>
                  <a:srgbClr val="0000FF"/>
                </a:solidFill>
                <a:latin typeface="Arial Black" pitchFamily="34" charset="0"/>
              </a:rPr>
              <a:t>образовательного процесса по блокам</a:t>
            </a:r>
            <a:endParaRPr lang="ru-RU" sz="1600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124744"/>
          <a:ext cx="775813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652"/>
                <a:gridCol w="2244287"/>
                <a:gridCol w="2468715"/>
                <a:gridCol w="221148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блок (ООД)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блок (СДВД)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блок (СДД)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Организованная </a:t>
                      </a:r>
                      <a:br>
                        <a:rPr lang="ru-RU" sz="1800" dirty="0" smtClean="0"/>
                      </a:br>
                      <a:r>
                        <a:rPr lang="ru-RU" sz="1800" dirty="0" smtClean="0"/>
                        <a:t>образовательная </a:t>
                      </a:r>
                      <a:br>
                        <a:rPr lang="ru-RU" sz="1800" dirty="0" smtClean="0"/>
                      </a:br>
                      <a:r>
                        <a:rPr lang="ru-RU" sz="1800" dirty="0" smtClean="0"/>
                        <a:t>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Совместная деятельность взрослых с детьми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Самостоятельная деятельность детей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Занятия (планируется по подгруппам, со всей группой или с одним ребёнком, с учётом индивидуальных условий и возрастных особенностей в соответствии с учебным планом)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Беседы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Экскурсии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Чтение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Слушание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Подвижные игры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Физкультурные упражнения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Игры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Тренинг по рисованию, лепке, конструированию, труду (планируется индивидуально или по подгруппам)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Дидактические игры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Сюжетно – ролевые игры</a:t>
                      </a:r>
                    </a:p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Малосюжетные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игры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Художественная деятельность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ИЗО – деятельность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Конструирование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Настольно – печатные игры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ПРИМЕРНАЯ СТРУКТУРА ПЛАНИРОВАНИЯ 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ВОСПИТАТЕЛЬНО-ОБРАЗОВАТЕЛЬНОЙ РАБОТЫ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2772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908719"/>
          <a:ext cx="8424936" cy="5688633"/>
        </p:xfrm>
        <a:graphic>
          <a:graphicData uri="http://schemas.openxmlformats.org/drawingml/2006/table">
            <a:tbl>
              <a:tblPr/>
              <a:tblGrid>
                <a:gridCol w="285592"/>
                <a:gridCol w="1427955"/>
                <a:gridCol w="785375"/>
                <a:gridCol w="3182313"/>
                <a:gridCol w="1172950"/>
                <a:gridCol w="1570751"/>
              </a:tblGrid>
              <a:tr h="230136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Режим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Интеграция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областей (ОО)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Совместная деятельность взрослых и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детей (СДВД)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учетом интеграции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4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Групповая,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подгрупповая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Индивидуальная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деятельность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(ОД) в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режимных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моментах (РМ)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48897">
                <a:tc row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Утро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игры, дежурство, инд. работа, поручения, труд, самостоятельная деятельность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Утренняя гимнастика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КГН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Завтрак 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ЧХЛ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Упр., усложнения в комплексах утр. гимнастики;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дидактические игры, чтение худ.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литературы; беседа; развивающие игры; артикуляционная 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пальчиковая гимнастика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Беседа;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подражательные движения;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обучающие игры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закрепление пройденного по образовательным областям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Объяснение, показ, личный пример,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напоминание, ситуативный разговор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проблемная ситуация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Непосредственно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Занятия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расписанию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Указывается деятельность, задачи и краткое содержание занятий (методические приемы)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1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Игры, подготовка к прогулке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Прогулка:</a:t>
                      </a:r>
                      <a:r>
                        <a:rPr lang="ru-RU" sz="10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   наблюдения, труд, инд. работа, </a:t>
                      </a:r>
                      <a:r>
                        <a:rPr lang="ru-RU" sz="10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физкультурно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оздоровительная работа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Возвращение с прогулки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КГН; Обед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перед сном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ЧХЛ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Подвижная игра, спортивные игры, физкультурное занятие на улице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Наблюдения за объектами живой и неживой природы.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Целевые прогулки, экскурсии. Труд на участке, в цветнике, огороде.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Беседа; подражательные движения; обучающие игры.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Закрепление пройденного по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образовательным областям.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Сюжетно-ролевая игра, наблюдение, экспериментирование, </a:t>
                      </a:r>
                      <a:r>
                        <a:rPr lang="ru-RU" sz="800" b="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исследоват</a:t>
                      </a:r>
                      <a:r>
                        <a:rPr lang="ru-RU" sz="8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800" b="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деятельность,конструирование</a:t>
                      </a:r>
                      <a:r>
                        <a:rPr lang="ru-RU" sz="8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развивающие игры, рассказ, беседа, создание коллекций, проектная деятельность, проблемные ситуации, изготовление макетов,     </a:t>
                      </a:r>
                      <a:endParaRPr lang="ru-RU" sz="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моделирование, сравнение, объяснение, показ, личный пример, ситуативный разговор</a:t>
                      </a:r>
                      <a:endParaRPr lang="ru-RU" sz="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u="sng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Вечер</a:t>
                      </a:r>
                      <a:r>
                        <a:rPr lang="ru-RU" sz="1000" b="1" i="1" u="sng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Оздоровительные и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закаливающие процедуры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КГН</a:t>
                      </a:r>
                      <a:r>
                        <a:rPr lang="ru-RU" sz="800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Полдник</a:t>
                      </a:r>
                      <a:r>
                        <a:rPr lang="ru-RU" sz="800" b="1" i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800" i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самост</a:t>
                      </a: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деятельность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детей, досуги, кружки, 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инд. работа, труд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Указываются ОО, задачи которых </a:t>
                      </a:r>
                      <a:r>
                        <a:rPr lang="ru-RU" sz="9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реализуются </a:t>
                      </a: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данной </a:t>
                      </a:r>
                      <a:r>
                        <a:rPr lang="ru-RU" sz="9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Гимнастика после сна, закаливание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Кружки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Сюжетно-ролевые, дидактические, досуговые  игры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Чтение худ. литературы,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видео-просмотры. Викторины, конкурсы, КВН.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Совместный труд детей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Выставки. Драматизации.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 спектаклей.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Беседа; подражательные движения; обучающие игры.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Закрепление пройденного по </a:t>
                      </a:r>
                      <a:r>
                        <a:rPr lang="ru-RU" sz="9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Прогулка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 мероприятия планируются так же, как и в первую половину дня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</a:rPr>
              <a:t>ПРИМЕРНАЯ ФОРМА ПЛАНИРОВАНИЯ БЛОКА НЕПОСРЕДСТВЕННО ОРГАНИЗОВАННОЙ ОБРАЗОВАТЕЛЬНОЙ ДЕЯТЕЛЬНОСТИ  (НОД или ООД)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2060848"/>
          <a:ext cx="8352938" cy="294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/>
                <a:gridCol w="1296144"/>
                <a:gridCol w="1368152"/>
                <a:gridCol w="1224136"/>
                <a:gridCol w="1512168"/>
                <a:gridCol w="1872217"/>
              </a:tblGrid>
              <a:tr h="158417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 smtClean="0"/>
                        <a:t>Части</a:t>
                      </a:r>
                    </a:p>
                    <a:p>
                      <a:pPr>
                        <a:buNone/>
                      </a:pPr>
                      <a:r>
                        <a:rPr lang="ru-RU" sz="1600" dirty="0" smtClean="0"/>
                        <a:t>занятия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 err="1" smtClean="0"/>
                        <a:t>Образова-тельные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ru-RU" sz="1600" dirty="0" smtClean="0"/>
                        <a:t>задачи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 err="1" smtClean="0"/>
                        <a:t>Организа-ция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ru-RU" sz="1600" dirty="0" smtClean="0"/>
                        <a:t>среды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 err="1" smtClean="0"/>
                        <a:t>Содержа-ние</a:t>
                      </a:r>
                      <a:endParaRPr lang="ru-RU" sz="1600" dirty="0" smtClean="0"/>
                    </a:p>
                    <a:p>
                      <a:pPr algn="ctr">
                        <a:buNone/>
                      </a:pPr>
                      <a:r>
                        <a:rPr lang="ru-RU" sz="1600" dirty="0" smtClean="0"/>
                        <a:t>обучения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 smtClean="0"/>
                        <a:t>Технология</a:t>
                      </a:r>
                    </a:p>
                    <a:p>
                      <a:pPr algn="ctr">
                        <a:buNone/>
                      </a:pPr>
                      <a:r>
                        <a:rPr lang="ru-RU" sz="1600" dirty="0" smtClean="0"/>
                        <a:t> обучения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 smtClean="0"/>
                        <a:t>Деятельность</a:t>
                      </a:r>
                    </a:p>
                    <a:p>
                      <a:pPr algn="ctr">
                        <a:buNone/>
                      </a:pPr>
                      <a:r>
                        <a:rPr lang="ru-RU" sz="1600" dirty="0" smtClean="0"/>
                        <a:t>детей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</a:tr>
              <a:tr h="68248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248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</a:rPr>
              <a:t>ПРИМЕРНАЯ ФОРМА ПЛАНИРОВАНИЯ </a:t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БЛОКА СОВМЕСТНОЙ ДЕЯТЕЛЬНОСТИ</a:t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ВЗРОСЛОГО С ДЕТЬМИ (СДВД)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6" y="1772816"/>
          <a:ext cx="828092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2"/>
                <a:gridCol w="1440160"/>
                <a:gridCol w="1656184"/>
                <a:gridCol w="1512168"/>
                <a:gridCol w="2232248"/>
              </a:tblGrid>
              <a:tr h="8535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</a:t>
                      </a:r>
                      <a:r>
                        <a:rPr lang="ru-RU" dirty="0" err="1" smtClean="0"/>
                        <a:t>дея-тельности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Образова-тельные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задачи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Организа-ция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среды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Средства решения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задач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</a:t>
                      </a:r>
                    </a:p>
                    <a:p>
                      <a:pPr algn="ctr"/>
                      <a:r>
                        <a:rPr lang="ru-RU" dirty="0" smtClean="0"/>
                        <a:t>детей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5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/>
              <a:t>ПРИМЕРНАЯ ФОРМА ПЛАНИРОВАНИЯ БЛОКА САМОСТОЯТЕЛЬНОЙ ДЕЯТЕЛЬНОСТИ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1916831"/>
          <a:ext cx="8352930" cy="287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155"/>
                <a:gridCol w="1392155"/>
                <a:gridCol w="1392155"/>
                <a:gridCol w="1392155"/>
                <a:gridCol w="1392155"/>
                <a:gridCol w="1392155"/>
              </a:tblGrid>
              <a:tr h="1152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Игровая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Поисково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–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познаватель-ная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Конструирова-ние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ручной труд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Изодеятель-ность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Физкультура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Театрализован-ная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41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1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1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Примерное планирование прогулок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1772814"/>
          <a:ext cx="8352930" cy="3718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155"/>
                <a:gridCol w="1392155"/>
                <a:gridCol w="1392155"/>
                <a:gridCol w="1392155"/>
                <a:gridCol w="1392155"/>
                <a:gridCol w="1392155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Познавательно-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исследовательская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Продуктивная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Двигательная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Игровая 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Художественные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тексты, песни, музыка</a:t>
                      </a: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Программные задачи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среды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Методика руководства деятельностью детей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51520" y="1196752"/>
          <a:ext cx="8280000" cy="52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139952" y="260648"/>
          <a:ext cx="4320480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FBFB05"/>
                          </a:solidFill>
                        </a:rPr>
                        <a:t>Образовательные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FBFB05"/>
                          </a:solidFill>
                        </a:rPr>
                        <a:t>области</a:t>
                      </a:r>
                      <a:endParaRPr lang="ru-RU" sz="2200" dirty="0">
                        <a:solidFill>
                          <a:srgbClr val="FBFB05"/>
                        </a:solidFill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6156176" y="908720"/>
            <a:ext cx="720080" cy="28803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ПРИМЕРНАЯ СТРУКТУРА ПЛАНИРОВАНИЯ 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ВОСПИТАТЕЛЬНО-ОБРАЗОВАТЕЛЬНОЙ РАБОТЫ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2772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908719"/>
          <a:ext cx="8424936" cy="5688633"/>
        </p:xfrm>
        <a:graphic>
          <a:graphicData uri="http://schemas.openxmlformats.org/drawingml/2006/table">
            <a:tbl>
              <a:tblPr/>
              <a:tblGrid>
                <a:gridCol w="285592"/>
                <a:gridCol w="1427955"/>
                <a:gridCol w="785375"/>
                <a:gridCol w="3182313"/>
                <a:gridCol w="1172950"/>
                <a:gridCol w="1570751"/>
              </a:tblGrid>
              <a:tr h="230136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Режим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Интеграция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областей (ОО)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Совместная деятельность взрослых и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детей (СДВД)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учетом интеграции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4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Групповая,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подгрупповая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Индивидуальная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 условий для СДД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1348897">
                <a:tc row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u="sng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Утро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игры, дежурство, инд. работа, поручения, труд, самостоятельная деятельность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Утренняя гимнастика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КГН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Завтрак 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ЧХЛ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Упр., усложнения в комплексах утр. гимнастики;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дидактические игры, чтение худ.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литературы; беседа; развивающие игры; артикуляционная 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пальчиковая гимнастика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Беседа;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подражательные движения;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обучающие игры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закрепление пройденного по образовательным областям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Непосредственно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деятельность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Занятия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расписанию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Указывается деятельность, задачи и краткое содержание занятий (методические приемы)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Игры, подготовка к прогулке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Прогулка:</a:t>
                      </a:r>
                      <a:r>
                        <a:rPr lang="ru-RU" sz="10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   наблюдения, труд, инд. работа, </a:t>
                      </a:r>
                      <a:r>
                        <a:rPr lang="ru-RU" sz="10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физкультурно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оздоровительная работа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Возвращение с прогулки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КГН; Обед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перед сном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ЧХЛ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ХТ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Подвижная игра, спортивные игры, физкультурное занятие на улице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Наблюдения за объектами живой и неживой природы.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Целевые прогулки, экскурсии. Труд на участке, в цветнике, огороде.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Беседа; подражательные движения; обучающие игры.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Закрепление пройденного по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образовательным областям.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 родителями</a:t>
                      </a:r>
                      <a:endParaRPr lang="ru-RU" sz="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1155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u="sng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Вечер</a:t>
                      </a:r>
                      <a:r>
                        <a:rPr lang="ru-RU" sz="1000" b="1" i="1" u="sng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Оздоровительные и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закаливающие процедуры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КГН</a:t>
                      </a:r>
                      <a:r>
                        <a:rPr lang="ru-RU" sz="800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Полдник</a:t>
                      </a:r>
                      <a:r>
                        <a:rPr lang="ru-RU" sz="800" b="1" i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800" i="1" dirty="0">
                          <a:solidFill>
                            <a:srgbClr val="2525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игры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самост</a:t>
                      </a: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деятельность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детей, досуги, кружки, 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инд. работа, труд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Указываются ОО, задачи которых </a:t>
                      </a:r>
                      <a:r>
                        <a:rPr lang="ru-RU" sz="9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реализуются </a:t>
                      </a: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данной </a:t>
                      </a:r>
                      <a:r>
                        <a:rPr lang="ru-RU" sz="9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Гимнастика после сна, закаливание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Кружки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Сюжетно-ролевые, дидактические, досуговые  игры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Чтение худ. литературы,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видео-просмотры. Викторины, конкурсы, КВН.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Совместный труд детей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Выставки. Драматизации.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 спектаклей.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Беседа; подражательные движения; обучающие игры.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Закрепление пройденного по </a:t>
                      </a:r>
                      <a:r>
                        <a:rPr lang="ru-RU" sz="9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Прогулка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 мероприятия планируются так же, как и в первую половину дня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850" marR="30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0000FF"/>
                </a:solidFill>
              </a:rPr>
              <a:t>Анализ содержания предметной развивающей среды группы</a:t>
            </a:r>
            <a:br>
              <a:rPr lang="ru-RU" sz="1800" b="1" dirty="0" smtClean="0">
                <a:solidFill>
                  <a:srgbClr val="0000FF"/>
                </a:solidFill>
              </a:rPr>
            </a:br>
            <a:r>
              <a:rPr lang="ru-RU" sz="1300" b="1" dirty="0" smtClean="0">
                <a:solidFill>
                  <a:srgbClr val="0000FF"/>
                </a:solidFill>
              </a:rPr>
              <a:t>(по Н.С. Голицыной «Система методической работы в ДОУ. Часть 2»,М., 2010) </a:t>
            </a:r>
            <a:endParaRPr lang="ru-RU" sz="18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5" y="1124744"/>
          <a:ext cx="8064895" cy="5486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646"/>
                <a:gridCol w="1239653"/>
                <a:gridCol w="1444553"/>
                <a:gridCol w="1322048"/>
                <a:gridCol w="1322048"/>
                <a:gridCol w="1287947"/>
              </a:tblGrid>
              <a:tr h="15751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</a:t>
                      </a:r>
                      <a:r>
                        <a:rPr lang="ru-RU" dirty="0" smtClean="0"/>
                        <a:t>ы</a:t>
                      </a:r>
                      <a:endParaRPr lang="ru-RU" dirty="0"/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Нагляд-ные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ма-териалы</a:t>
                      </a:r>
                      <a:endParaRPr lang="ru-RU" dirty="0"/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Дидак-тические</a:t>
                      </a:r>
                      <a:r>
                        <a:rPr lang="ru-RU" sz="1600" dirty="0" smtClean="0"/>
                        <a:t> игры</a:t>
                      </a:r>
                      <a:endParaRPr lang="ru-RU" sz="1600" dirty="0"/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Литера-тура</a:t>
                      </a:r>
                      <a:r>
                        <a:rPr lang="ru-RU" sz="1600" dirty="0" smtClean="0"/>
                        <a:t> для детей</a:t>
                      </a:r>
                      <a:endParaRPr lang="ru-RU" sz="1600" dirty="0"/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Методи-ческая</a:t>
                      </a:r>
                      <a:r>
                        <a:rPr lang="ru-RU" sz="1600" dirty="0" smtClean="0"/>
                        <a:t>  </a:t>
                      </a:r>
                      <a:r>
                        <a:rPr lang="ru-RU" sz="1600" dirty="0" err="1" smtClean="0"/>
                        <a:t>литера-тура</a:t>
                      </a:r>
                      <a:endParaRPr lang="ru-RU" sz="1600" dirty="0"/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Требует </a:t>
                      </a:r>
                      <a:r>
                        <a:rPr lang="ru-RU" sz="1600" dirty="0" err="1" smtClean="0"/>
                        <a:t>попол-нения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pPr algn="ctr"/>
                      <a:r>
                        <a:rPr lang="ru-RU" sz="1600" dirty="0" smtClean="0"/>
                        <a:t>(к </a:t>
                      </a:r>
                      <a:r>
                        <a:rPr lang="ru-RU" sz="1600" dirty="0" err="1" smtClean="0"/>
                        <a:t>созда-нию</a:t>
                      </a:r>
                      <a:r>
                        <a:rPr lang="ru-RU" sz="1600" dirty="0" smtClean="0"/>
                        <a:t> условий)</a:t>
                      </a:r>
                      <a:endParaRPr lang="ru-RU" sz="1600" dirty="0"/>
                    </a:p>
                  </a:txBody>
                  <a:tcPr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87"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Родина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035">
                <a:tc>
                  <a:txBody>
                    <a:bodyPr/>
                    <a:lstStyle/>
                    <a:p>
                      <a:r>
                        <a:rPr lang="ru-RU" dirty="0" smtClean="0"/>
                        <a:t>Нижний Новгород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035"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Российская армия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035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Планета, космос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5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Государст-венные</a:t>
                      </a:r>
                      <a:r>
                        <a:rPr lang="ru-RU" dirty="0" smtClean="0"/>
                        <a:t> праздники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035">
                <a:tc>
                  <a:txBody>
                    <a:bodyPr/>
                    <a:lstStyle/>
                    <a:p>
                      <a:r>
                        <a:rPr lang="ru-RU" dirty="0" smtClean="0"/>
                        <a:t>Народная культура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BFB05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Взаимодействие с родителями</a:t>
            </a:r>
            <a:r>
              <a:rPr lang="ru-RU" sz="2000" dirty="0" smtClean="0">
                <a:solidFill>
                  <a:srgbClr val="0000FF"/>
                </a:solidFill>
              </a:rPr>
              <a:t/>
            </a:r>
            <a:br>
              <a:rPr lang="ru-RU" sz="2000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>на декабрь 2011года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1200" dirty="0"/>
          </a:p>
        </p:txBody>
      </p:sp>
      <p:sp useBgFill="1"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7776864" cy="3672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400" b="1" dirty="0" smtClean="0"/>
              <a:t> </a:t>
            </a:r>
            <a:endParaRPr lang="ru-RU" sz="64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5" y="1839104"/>
          <a:ext cx="7992889" cy="36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5"/>
                <a:gridCol w="3240360"/>
                <a:gridCol w="1835973"/>
                <a:gridCol w="2340491"/>
              </a:tblGrid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№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Мероприятие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Ответственный</a:t>
                      </a:r>
                      <a:endParaRPr lang="ru-RU" dirty="0"/>
                    </a:p>
                  </a:txBody>
                  <a:tcPr/>
                </a:tc>
              </a:tr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09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05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931224" cy="13681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Циклограммы</a:t>
            </a:r>
            <a:br>
              <a:rPr lang="ru-RU" b="1" dirty="0" smtClean="0">
                <a:solidFill>
                  <a:srgbClr val="0000FF"/>
                </a:solidFill>
              </a:rPr>
            </a:b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3672408"/>
          </a:xfrm>
        </p:spPr>
        <p:txBody>
          <a:bodyPr>
            <a:normAutofit/>
          </a:bodyPr>
          <a:lstStyle/>
          <a:p>
            <a:pPr algn="just">
              <a:tabLst>
                <a:tab pos="1528763" algn="l"/>
              </a:tabLst>
            </a:pPr>
            <a:r>
              <a:rPr lang="ru-RU" dirty="0" smtClean="0"/>
              <a:t>Циклограммы являются наиболее удобной формой планирования, с наибольшей наглядностью, демонстрирующей последовательность действий (мероприятий) по срокам и исполнителям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931224" cy="129614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0000FF"/>
                </a:solidFill>
              </a:rPr>
              <a:t>Интегрированные занятия в детском саду – перспектива оптимизации образовательного процесса</a:t>
            </a: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200" dirty="0" smtClean="0"/>
              <a:t>Одна из форм осуществления интеграции в ДОУ – интегрированные занятия</a:t>
            </a:r>
          </a:p>
          <a:p>
            <a:endParaRPr lang="ru-RU" sz="2200" dirty="0" smtClean="0"/>
          </a:p>
          <a:p>
            <a:r>
              <a:rPr lang="ru-RU" sz="2200" dirty="0" smtClean="0"/>
              <a:t>Белая К.Ю. Благодаря созданию системы интегрированных занятий возможно избежать перегрузок детей, освободив время для игры, сохранив их физическое, психическое и социальное здоровье, развивая все стороны личности дошкольника.</a:t>
            </a:r>
          </a:p>
          <a:p>
            <a:endParaRPr lang="ru-RU" sz="2200" dirty="0" smtClean="0"/>
          </a:p>
          <a:p>
            <a:r>
              <a:rPr lang="ru-RU" sz="2200" dirty="0" smtClean="0"/>
              <a:t>Периодичность проведения интегрированных занятий в соответствии с блоками в реализуемой программе – не чаще 1 занятия в 1,5-2 месяца (как обобщающее или итоговое занятие). 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200" dirty="0" smtClean="0"/>
              <a:t>С конспектами интегрированных занятий можно познакомиться в пилотном номере журнала «Практика управления ДОУ».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К сведению    </a:t>
            </a:r>
          </a:p>
          <a:p>
            <a:pPr algn="just">
              <a:buNone/>
            </a:pPr>
            <a:r>
              <a:rPr lang="ru-RU" dirty="0" smtClean="0"/>
              <a:t>   Максимально допустимое количество занятий   по дополнительному образованию вводится в план, если при суммировании с базовым компонентом нагрузка соответствует норме, разрешенных СанПиН 2.4.1249. </a:t>
            </a:r>
          </a:p>
          <a:p>
            <a:pPr algn="just">
              <a:buNone/>
            </a:pPr>
            <a:r>
              <a:rPr lang="ru-RU" dirty="0" smtClean="0"/>
              <a:t>   Например, в подготовительной группе возможно введение трех занятий по доп. образованию,</a:t>
            </a:r>
          </a:p>
          <a:p>
            <a:pPr algn="just">
              <a:buNone/>
            </a:pPr>
            <a:r>
              <a:rPr lang="ru-RU" dirty="0" smtClean="0"/>
              <a:t>   если базовый компонент составит не 15, а 14 занятий за счет выведения в свободную деятельность занятия «Ознакомление с художественной литературой» или </a:t>
            </a:r>
            <a:r>
              <a:rPr lang="ru-RU" b="1" u="sng" dirty="0" smtClean="0">
                <a:solidFill>
                  <a:srgbClr val="FF0000"/>
                </a:solidFill>
              </a:rPr>
              <a:t>интеграции занятий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«Ознакомление с художественной литературой» и «Развитие речи».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05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142984"/>
            <a:ext cx="7888960" cy="5330968"/>
          </a:xfrm>
        </p:spPr>
        <p:txBody>
          <a:bodyPr>
            <a:normAutofit fontScale="62500" lnSpcReduction="20000"/>
          </a:bodyPr>
          <a:lstStyle/>
          <a:p>
            <a:pPr algn="ctr">
              <a:buClr>
                <a:srgbClr val="FF0000"/>
              </a:buClr>
              <a:buNone/>
            </a:pPr>
            <a:r>
              <a:rPr lang="ru-RU" sz="29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Интегративные качества ребенка</a:t>
            </a:r>
            <a:r>
              <a:rPr lang="ru-RU" sz="2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Clr>
                <a:srgbClr val="FF0000"/>
              </a:buClr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которые могут быть  включены в описание «модели» выпускника ДОУ, освоившего программу: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Физически развитый, овладевший основными культурно-гигиеническими навыками;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Любознательный, активный;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Эмоционально отзывчивый;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Овладевший средствами общения и способами </a:t>
            </a:r>
          </a:p>
          <a:p>
            <a:pPr>
              <a:buClr>
                <a:srgbClr val="FF0000"/>
              </a:buCl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 взаимодействия со взрослыми и сверстниками;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Способный управлять своим поведением и планировать свои действия на основе первичных ценностных представлений, соблюдающий элементарные общепринятые нормы и правила поведения;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Способный решать интеллектуальные и личностные задачи (проблемы), адекватные возрасту;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Имеющий первичные представления о себе, семье, обществе, государстве, мире и природе;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Овладевший универсальными предпосылками учебной деятельности.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ru-RU" sz="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Необходимо помнить, что основу «модели» выпускника ДОУ должна составить система отношений личности воспитанника к общечеловеческим ценностям.</a:t>
            </a:r>
          </a:p>
          <a:p>
            <a:pPr marL="0" indent="457200">
              <a:buNone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формирования знаний, умений, навыков к развитию интегративных качеств дошкольника. </a:t>
            </a:r>
          </a:p>
          <a:p>
            <a:pPr marL="0" indent="457200">
              <a:buNone/>
            </a:pPr>
            <a:endParaRPr lang="ru-RU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857256"/>
          </a:xfrm>
        </p:spPr>
        <p:txBody>
          <a:bodyPr>
            <a:noAutofit/>
          </a:bodyPr>
          <a:lstStyle/>
          <a:p>
            <a:pPr algn="ctr"/>
            <a: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к проектированию образовательной программы учреждения </a:t>
            </a:r>
            <a:b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(С.Н. Распопова ж. «Практика управления ДОУ» Пилотный номер)</a:t>
            </a:r>
            <a: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Раздел 2. Цели и задачи образовательного процесса: </a:t>
            </a:r>
            <a:b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«Модель» выпускника</a:t>
            </a:r>
            <a:endParaRPr lang="ru-RU" sz="105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Эффективность плана</a:t>
            </a:r>
            <a:br>
              <a:rPr lang="ru-RU" b="1" dirty="0" smtClean="0">
                <a:solidFill>
                  <a:srgbClr val="0000FF"/>
                </a:solidFill>
              </a:rPr>
            </a:b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Эффективность того или иного плана зависит от умения его составителей увидеть в перспективе весь комплекс необходимых работ, всю логическую последовательность и взаимосвязь проводимых мероприятий.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05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59632" y="2276872"/>
            <a:ext cx="6311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</a:rPr>
              <a:t>Спасибо за внимание!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Интеграция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91264" cy="5330968"/>
          </a:xfrm>
        </p:spPr>
        <p:txBody>
          <a:bodyPr>
            <a:normAutofit lnSpcReduction="10000"/>
          </a:bodyPr>
          <a:lstStyle/>
          <a:p>
            <a:pPr marL="273050" indent="-273050" algn="just">
              <a:spcBef>
                <a:spcPts val="0"/>
              </a:spcBef>
            </a:pPr>
            <a:r>
              <a:rPr lang="ru-RU" sz="1900" u="sng" dirty="0" smtClean="0"/>
              <a:t>Синонимы:</a:t>
            </a:r>
            <a:r>
              <a:rPr lang="ru-RU" sz="1900" dirty="0" smtClean="0"/>
              <a:t> взаимодействие, соединение, совмещение, синтез, объединение.</a:t>
            </a:r>
          </a:p>
          <a:p>
            <a:pPr marL="273050" indent="-273050" algn="just">
              <a:spcBef>
                <a:spcPts val="0"/>
              </a:spcBef>
            </a:pPr>
            <a:r>
              <a:rPr lang="ru-RU" sz="1900" b="1" dirty="0" smtClean="0"/>
              <a:t>Интеграция – </a:t>
            </a:r>
            <a:r>
              <a:rPr lang="ru-RU" sz="1900" dirty="0" smtClean="0"/>
              <a:t>это объединение в целое каких-либо частей или элементов в процессе развития.</a:t>
            </a:r>
          </a:p>
          <a:p>
            <a:pPr marL="273050" indent="-273050" algn="just"/>
            <a:r>
              <a:rPr lang="ru-RU" sz="1900" dirty="0" smtClean="0"/>
              <a:t>  </a:t>
            </a:r>
            <a:r>
              <a:rPr lang="ru-RU" sz="1900" b="1" dirty="0" smtClean="0"/>
              <a:t>Интеграция</a:t>
            </a:r>
            <a:r>
              <a:rPr lang="ru-RU" sz="1900" dirty="0" smtClean="0"/>
              <a:t> (от лат. </a:t>
            </a:r>
            <a:r>
              <a:rPr lang="la-Latn" sz="1900" b="1" i="1" dirty="0" smtClean="0"/>
              <a:t>integrum</a:t>
            </a:r>
            <a:r>
              <a:rPr lang="ru-RU" sz="1900" b="1" dirty="0" smtClean="0"/>
              <a:t> — </a:t>
            </a:r>
            <a:r>
              <a:rPr lang="ru-RU" sz="1900" b="1" i="1" dirty="0" smtClean="0"/>
              <a:t>целое</a:t>
            </a:r>
            <a:r>
              <a:rPr lang="ru-RU" sz="1900" dirty="0" smtClean="0"/>
              <a:t>;  от лат. </a:t>
            </a:r>
            <a:r>
              <a:rPr lang="la-Latn" sz="1900" b="1" i="1" dirty="0" smtClean="0"/>
              <a:t>integratio</a:t>
            </a:r>
            <a:r>
              <a:rPr lang="ru-RU" sz="1900" b="1" i="1" dirty="0" smtClean="0"/>
              <a:t> — восстановление, восполнение</a:t>
            </a:r>
            <a:r>
              <a:rPr lang="ru-RU" sz="1900" dirty="0" smtClean="0"/>
              <a:t>) — сплочение, объединение структур в рамках единого целого.</a:t>
            </a:r>
          </a:p>
          <a:p>
            <a:pPr marL="273050" indent="-273050" algn="just"/>
            <a:r>
              <a:rPr lang="ru-RU" sz="1900" b="1" dirty="0" smtClean="0"/>
              <a:t>В. </a:t>
            </a:r>
            <a:r>
              <a:rPr lang="ru-RU" sz="1900" b="1" dirty="0" err="1" smtClean="0"/>
              <a:t>Зеленский</a:t>
            </a:r>
            <a:r>
              <a:rPr lang="ru-RU" sz="1900" b="1" dirty="0" smtClean="0"/>
              <a:t>. Словарь аналитической психологии. Интеграция</a:t>
            </a:r>
            <a:r>
              <a:rPr lang="ru-RU" sz="1900" dirty="0" smtClean="0"/>
              <a:t> (</a:t>
            </a:r>
            <a:r>
              <a:rPr lang="ru-RU" sz="1900" b="1" dirty="0" err="1" smtClean="0"/>
              <a:t>Integration</a:t>
            </a:r>
            <a:r>
              <a:rPr lang="ru-RU" sz="1900" dirty="0" smtClean="0"/>
              <a:t>) - процесс, с помощью которого части соединяются в целое; на личностном уровне состояние организма, когда все составляющие элементы индивида, его черты или качества действуют согласованно как единое целое.</a:t>
            </a:r>
          </a:p>
          <a:p>
            <a:pPr marL="273050" indent="-273050" algn="just"/>
            <a:r>
              <a:rPr lang="ru-RU" sz="1900" b="1" dirty="0" smtClean="0"/>
              <a:t>Интеграция групповая </a:t>
            </a:r>
            <a:r>
              <a:rPr lang="ru-RU" sz="1900" dirty="0" smtClean="0"/>
              <a:t>(от лат. </a:t>
            </a:r>
            <a:r>
              <a:rPr lang="ru-RU" sz="1900" b="1" i="1" dirty="0" err="1" smtClean="0"/>
              <a:t>integer</a:t>
            </a:r>
            <a:r>
              <a:rPr lang="ru-RU" sz="1900" i="1" dirty="0" smtClean="0"/>
              <a:t> - целый</a:t>
            </a:r>
            <a:r>
              <a:rPr lang="ru-RU" sz="1900" dirty="0" smtClean="0"/>
              <a:t>) – </a:t>
            </a:r>
            <a:r>
              <a:rPr lang="ru-RU" sz="1900" b="1" dirty="0" smtClean="0"/>
              <a:t>процесс упорядочения, структурирования внутригрупповых отношений единства</a:t>
            </a:r>
            <a:r>
              <a:rPr lang="ru-RU" sz="1900" dirty="0" smtClean="0"/>
              <a:t>, общих ценностей, оптимизации взаимоотношений. В детском коллективе И. г. возникает на том этапе его развития, когда появляются общественное мнение и </a:t>
            </a:r>
            <a:r>
              <a:rPr lang="ru-RU" sz="1900" dirty="0" err="1" smtClean="0"/>
              <a:t>внутриколлективные</a:t>
            </a:r>
            <a:r>
              <a:rPr lang="ru-RU" sz="1900" dirty="0" smtClean="0"/>
              <a:t> гуманистические отношения.</a:t>
            </a:r>
          </a:p>
          <a:p>
            <a:pPr marL="273050" indent="-273050" algn="just">
              <a:buNone/>
            </a:pPr>
            <a:endParaRPr lang="ru-RU" sz="19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79512" y="980728"/>
          <a:ext cx="864096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0" name="WordArt 2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179512" y="188640"/>
            <a:ext cx="8640960" cy="720080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 rtl="0"/>
            <a:r>
              <a:rPr lang="ru-RU" sz="48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ru-RU" sz="4400" b="1" kern="10" spc="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Интегрированное обучение детей в ДОУ (до ФГТ)</a:t>
            </a:r>
            <a:r>
              <a:rPr lang="ru-RU" sz="4400" b="1" kern="10" spc="0" dirty="0" smtClean="0">
                <a:ln w="12700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endParaRPr lang="ru-RU" sz="4400" b="1" kern="10" spc="0" dirty="0">
              <a:ln w="12700">
                <a:solidFill>
                  <a:srgbClr val="00206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3995936" y="3717032"/>
            <a:ext cx="1368152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700" kern="10" spc="0" dirty="0" smtClean="0">
                <a:ln w="12700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Физическое </a:t>
            </a:r>
          </a:p>
          <a:p>
            <a:pPr algn="ctr" rtl="0"/>
            <a:r>
              <a:rPr lang="ru-RU" sz="700" kern="10" spc="0" dirty="0" smtClean="0">
                <a:ln w="12700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воспитание</a:t>
            </a:r>
            <a:endParaRPr lang="ru-RU" sz="3600" kern="10" spc="0" dirty="0">
              <a:ln w="12700">
                <a:solidFill>
                  <a:srgbClr val="00206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868144" y="2204864"/>
            <a:ext cx="1080120" cy="100811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7020272" y="4581128"/>
            <a:ext cx="360040" cy="36004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364088" y="4653136"/>
            <a:ext cx="504056" cy="36004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131840" y="4581128"/>
            <a:ext cx="720080" cy="64807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1655676" y="4617132"/>
            <a:ext cx="576064" cy="50405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907704" y="2204864"/>
            <a:ext cx="1512168" cy="86409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779912" y="5877272"/>
            <a:ext cx="1152128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203848" y="3933056"/>
            <a:ext cx="504056" cy="72008"/>
          </a:xfrm>
          <a:prstGeom prst="straightConnector1">
            <a:avLst/>
          </a:prstGeom>
          <a:ln w="381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79512" y="980728"/>
          <a:ext cx="864096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0" name="WordArt 2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179512" y="188640"/>
            <a:ext cx="8640960" cy="720080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 rtl="0"/>
            <a:r>
              <a:rPr lang="ru-RU" sz="48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ru-RU" sz="4400" b="1" kern="10" spc="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Интегрированное обучение детей в ДОУ (</a:t>
            </a:r>
            <a:r>
              <a:rPr lang="ru-RU" sz="4400" b="1" kern="10" spc="13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ФГТ</a:t>
            </a:r>
            <a:r>
              <a:rPr lang="ru-RU" sz="4400" b="1" kern="10" spc="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)</a:t>
            </a:r>
            <a:r>
              <a:rPr lang="ru-RU" sz="4400" b="1" kern="10" spc="0" dirty="0" smtClean="0">
                <a:ln w="12700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endParaRPr lang="ru-RU" sz="4400" b="1" kern="10" spc="0" dirty="0">
              <a:ln w="12700">
                <a:solidFill>
                  <a:srgbClr val="00206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1451465" y="1628800"/>
            <a:ext cx="5928847" cy="4176464"/>
            <a:chOff x="1451465" y="1628800"/>
            <a:chExt cx="5928847" cy="4176464"/>
          </a:xfrm>
        </p:grpSpPr>
        <p:sp>
          <p:nvSpPr>
            <p:cNvPr id="20" name="Овал 19"/>
            <p:cNvSpPr/>
            <p:nvPr/>
          </p:nvSpPr>
          <p:spPr>
            <a:xfrm>
              <a:off x="1691680" y="1628800"/>
              <a:ext cx="5688632" cy="417646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1" name="WordArt 3"/>
            <p:cNvSpPr>
              <a:spLocks noChangeArrowheads="1" noChangeShapeType="1" noTextEdit="1"/>
            </p:cNvSpPr>
            <p:nvPr/>
          </p:nvSpPr>
          <p:spPr bwMode="auto">
            <a:xfrm>
              <a:off x="3851920" y="3356992"/>
              <a:ext cx="1368152" cy="6480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200" kern="10" spc="0" dirty="0" smtClean="0">
                  <a:ln w="12700">
                    <a:solidFill>
                      <a:srgbClr val="00206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sy="50000" kx="2115830" algn="bl" rotWithShape="0">
                      <a:srgbClr val="C0C0C0">
                        <a:alpha val="8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ФК</a:t>
              </a:r>
              <a:endParaRPr lang="ru-RU" kern="10" spc="0" dirty="0">
                <a:ln w="12700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Дуга 28"/>
            <p:cNvSpPr/>
            <p:nvPr/>
          </p:nvSpPr>
          <p:spPr>
            <a:xfrm rot="16200000">
              <a:off x="3798563" y="927371"/>
              <a:ext cx="772309" cy="2214724"/>
            </a:xfrm>
            <a:prstGeom prst="arc">
              <a:avLst>
                <a:gd name="adj1" fmla="val 16959766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 rot="4630871">
              <a:off x="5533434" y="4169336"/>
              <a:ext cx="696042" cy="1936684"/>
            </a:xfrm>
            <a:prstGeom prst="arc">
              <a:avLst>
                <a:gd name="adj1" fmla="val 16959766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 rot="17509739">
              <a:off x="5357394" y="1119364"/>
              <a:ext cx="772309" cy="2214724"/>
            </a:xfrm>
            <a:prstGeom prst="arc">
              <a:avLst>
                <a:gd name="adj1" fmla="val 16959766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Дуга 31"/>
            <p:cNvSpPr/>
            <p:nvPr/>
          </p:nvSpPr>
          <p:spPr>
            <a:xfrm rot="5841852">
              <a:off x="3749394" y="4286705"/>
              <a:ext cx="772309" cy="2214724"/>
            </a:xfrm>
            <a:prstGeom prst="arc">
              <a:avLst>
                <a:gd name="adj1" fmla="val 16959766"/>
                <a:gd name="adj2" fmla="val 21183702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Дуга 32"/>
            <p:cNvSpPr/>
            <p:nvPr/>
          </p:nvSpPr>
          <p:spPr>
            <a:xfrm rot="11244829">
              <a:off x="1731793" y="2660200"/>
              <a:ext cx="644513" cy="1707380"/>
            </a:xfrm>
            <a:prstGeom prst="arc">
              <a:avLst>
                <a:gd name="adj1" fmla="val 16457509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Дуга 34"/>
            <p:cNvSpPr/>
            <p:nvPr/>
          </p:nvSpPr>
          <p:spPr>
            <a:xfrm rot="1661971">
              <a:off x="6425549" y="3337576"/>
              <a:ext cx="772309" cy="2214724"/>
            </a:xfrm>
            <a:prstGeom prst="arc">
              <a:avLst>
                <a:gd name="adj1" fmla="val 16524115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9086839">
              <a:off x="6491540" y="2074531"/>
              <a:ext cx="691918" cy="1700832"/>
            </a:xfrm>
            <a:prstGeom prst="arc">
              <a:avLst>
                <a:gd name="adj1" fmla="val 17391393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Дуга 36"/>
            <p:cNvSpPr/>
            <p:nvPr/>
          </p:nvSpPr>
          <p:spPr>
            <a:xfrm rot="8045323">
              <a:off x="2175756" y="3678689"/>
              <a:ext cx="659387" cy="2107970"/>
            </a:xfrm>
            <a:prstGeom prst="arc">
              <a:avLst>
                <a:gd name="adj1" fmla="val 16959766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 rot="14540069">
              <a:off x="2320732" y="1850099"/>
              <a:ext cx="675271" cy="1365595"/>
            </a:xfrm>
            <a:prstGeom prst="arc">
              <a:avLst>
                <a:gd name="adj1" fmla="val 16959766"/>
                <a:gd name="adj2" fmla="val 19601665"/>
              </a:avLst>
            </a:prstGeom>
            <a:ln w="38100">
              <a:solidFill>
                <a:srgbClr val="0000FF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Интеграция содержания дошкольного образования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115328" cy="53309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Реализация комплексно-тематического принципа построения образовательного  процесса фактически невозможна вне </a:t>
            </a:r>
            <a:r>
              <a:rPr lang="ru-RU" b="1" i="1" dirty="0" smtClean="0"/>
              <a:t>взаимосвязи с принципом интеграции.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Под интеграцией содержания дошкольного образования</a:t>
            </a:r>
            <a:r>
              <a:rPr lang="ru-RU" dirty="0" smtClean="0"/>
              <a:t> понимается состояние (или процесс, ведущий к такому состоянию) связанности, взаимопроникновения и взаимодействия отдельных образовательных областей, обеспечивающее целостность образовательного процесса. Таким образом, </a:t>
            </a:r>
            <a:r>
              <a:rPr lang="ru-RU" b="1" i="1" dirty="0" smtClean="0"/>
              <a:t>полноценная реализация «темы» (комплексно-тематического принципа) невозможна без интеграции</a:t>
            </a:r>
            <a:r>
              <a:rPr lang="ru-RU" dirty="0" smtClean="0"/>
              <a:t> не только содержания дошкольного образования, но и ее организационных форм, в которых в той или иной степени будут интегрироваться и различные виды детской 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5409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</a:rPr>
              <a:t>Интеграция образовательных областей в рамках физического развития детей ДОУ</a:t>
            </a:r>
            <a:endParaRPr lang="ru-RU" sz="2800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2000241"/>
          <a:ext cx="8215371" cy="306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968"/>
                <a:gridCol w="929986"/>
                <a:gridCol w="5807417"/>
              </a:tblGrid>
              <a:tr h="850247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Направления развития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ОО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sz="1400" b="1" dirty="0"/>
                    </a:p>
                  </a:txBody>
                  <a:tcPr anchor="ctr"/>
                </a:tc>
              </a:tr>
              <a:tr h="931787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Сохранение и укрепление физического и психического здоровья детей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875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ФК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физических качеств, накопление и обогащение двигательного опыта детей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500066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</a:rPr>
              <a:t>Интеграция образовательных областей в рамках </a:t>
            </a:r>
            <a:br>
              <a:rPr lang="ru-RU" sz="1600" b="1" dirty="0" smtClean="0">
                <a:solidFill>
                  <a:srgbClr val="0000FF"/>
                </a:solidFill>
              </a:rPr>
            </a:br>
            <a:r>
              <a:rPr lang="ru-RU" sz="1600" b="1" dirty="0" smtClean="0">
                <a:solidFill>
                  <a:srgbClr val="0000FF"/>
                </a:solidFill>
              </a:rPr>
              <a:t>социально-личностного развития детей ДОУ</a:t>
            </a:r>
            <a:endParaRPr lang="ru-RU" sz="1400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785795"/>
          <a:ext cx="8043890" cy="5651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571504"/>
                <a:gridCol w="6929486"/>
              </a:tblGrid>
              <a:tr h="4286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НРП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ОО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sz="1400" dirty="0"/>
                    </a:p>
                  </a:txBody>
                  <a:tcPr anchor="ctr"/>
                </a:tc>
              </a:tr>
              <a:tr h="911487">
                <a:tc rowSpan="9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Социально-личностное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игровой деятельности детей, приобщение к элементарным общепри-нятым нормам  и правилам взаимоотношения со сверстниками и взрослыми, формирование гендерной, семейной, гражданской принадлежности, патриоти-ческих чувств, чувства принадлежности к мировому сообществу</a:t>
                      </a:r>
                      <a:endParaRPr lang="ru-RU" sz="1400" dirty="0"/>
                    </a:p>
                  </a:txBody>
                  <a:tcPr/>
                </a:tc>
              </a:tr>
              <a:tr h="312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свободного общения со взрослыми и детьми</a:t>
                      </a:r>
                      <a:endParaRPr lang="ru-RU" sz="1400" dirty="0"/>
                    </a:p>
                  </a:txBody>
                  <a:tcPr/>
                </a:tc>
              </a:tr>
              <a:tr h="312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целостной картины мира</a:t>
                      </a:r>
                      <a:endParaRPr lang="ru-RU" sz="1400" dirty="0"/>
                    </a:p>
                  </a:txBody>
                  <a:tcPr/>
                </a:tc>
              </a:tr>
              <a:tr h="53065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ЧХЛ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целостной картины мира, в том числе первичных целостных представлений</a:t>
                      </a:r>
                      <a:endParaRPr lang="ru-RU" sz="1400" dirty="0"/>
                    </a:p>
                  </a:txBody>
                  <a:tcPr/>
                </a:tc>
              </a:tr>
              <a:tr h="312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продуктивной деятельности детей (художественный труд)</a:t>
                      </a:r>
                      <a:endParaRPr lang="ru-RU" sz="1400" dirty="0"/>
                    </a:p>
                  </a:txBody>
                  <a:tcPr/>
                </a:tc>
              </a:tr>
              <a:tr h="4283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трудовой деятельности, воспитание ценностного отношения к собственному труду, труду других людей и его результатам</a:t>
                      </a:r>
                      <a:endParaRPr lang="ru-RU" sz="1400" dirty="0"/>
                    </a:p>
                  </a:txBody>
                  <a:tcPr/>
                </a:tc>
              </a:tr>
              <a:tr h="112461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детям знаний о правилах безопасности дорожного движения в качестве пешехода и пассажира транспортного средства, приобщение к правилам безопасного для человека и окружающего мира природы поведения, формирование осторожного и осмотрительного отношения к потенциально опасным для человека и окружающего мира природы ситуациям</a:t>
                      </a:r>
                      <a:endParaRPr lang="ru-RU" sz="1400" dirty="0"/>
                    </a:p>
                  </a:txBody>
                  <a:tcPr/>
                </a:tc>
              </a:tr>
              <a:tr h="3745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Воспитание культурно-гигиенических навыков</a:t>
                      </a:r>
                      <a:endParaRPr lang="ru-RU" sz="1400" dirty="0"/>
                    </a:p>
                  </a:txBody>
                  <a:tcPr/>
                </a:tc>
              </a:tr>
              <a:tr h="3745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у воспитанников потребности в двигательной активности и физическом совершенствовании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Интеграция образовательных областей в рамках </a:t>
            </a:r>
            <a:br>
              <a:rPr lang="ru-RU" sz="2000" b="1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>познавательно-речевого развития детей ДОУ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143000"/>
          <a:ext cx="8286807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928694"/>
                <a:gridCol w="5786477"/>
              </a:tblGrid>
              <a:tr h="3878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Направления реализации программы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Задачи</a:t>
                      </a:r>
                      <a:endParaRPr lang="ru-RU" sz="1400" dirty="0"/>
                    </a:p>
                  </a:txBody>
                  <a:tcPr anchor="ctr"/>
                </a:tc>
              </a:tr>
              <a:tr h="387804">
                <a:tc rowSpan="6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Познавательно-речевое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всех компонентов устной речи детей, практическое овладение воспитанниками нормами речи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8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Сенсорное развитие, развитие познавательно-исследовательской и продуктивной (конструктивной) деятельности, расширение кругозора детей, формирование элементарных математических представлений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8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ЧХЛ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целостной картины мира, развитие литературной речи, приобщение к словесному искусству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8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первоначальных представлений о здоровом образе жизни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8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представлений об опасных для человека и окружающего мира природы ситуациях и способах поведения в них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8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первичных представлений о труде взрослых, его роли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2010</TotalTime>
  <Words>2184</Words>
  <Application>Microsoft Office PowerPoint</Application>
  <PresentationFormat>Экран (4:3)</PresentationFormat>
  <Paragraphs>507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Эркер</vt:lpstr>
      <vt:lpstr>      Интегрированный подход к планированию образовательного процесса в  группах  ДОУ  в  соответствии  с федеральными государственными требованиями</vt:lpstr>
      <vt:lpstr>Слайд 2</vt:lpstr>
      <vt:lpstr>Интеграция</vt:lpstr>
      <vt:lpstr> Интегрированное обучение детей в ДОУ (до ФГТ) </vt:lpstr>
      <vt:lpstr> Интегрированное обучение детей в ДОУ (ФГТ) </vt:lpstr>
      <vt:lpstr>Интеграция содержания дошкольного образования</vt:lpstr>
      <vt:lpstr>Интеграция образовательных областей в рамках физического развития детей ДОУ</vt:lpstr>
      <vt:lpstr>Интеграция образовательных областей в рамках  социально-личностного развития детей ДОУ</vt:lpstr>
      <vt:lpstr>Интеграция образовательных областей в рамках  познавательно-речевого развития детей ДОУ</vt:lpstr>
      <vt:lpstr>Интеграция образовательных областей в рамках  художественно-эстетического развития детей ДОУ</vt:lpstr>
      <vt:lpstr>Место искусства в образовательном процессе ДОУ (И.В. Штанько Воспитание искусством в детском саду. Интегрированный подход) </vt:lpstr>
      <vt:lpstr>Планирование</vt:lpstr>
      <vt:lpstr>Уровневая система планирования и перечень соответствующей ей плановой документации</vt:lpstr>
      <vt:lpstr>Календарно – тематическое планирование  образовательного процесса по блокам</vt:lpstr>
      <vt:lpstr>ПРИМЕРНАЯ СТРУКТУРА ПЛАНИРОВАНИЯ  ВОСПИТАТЕЛЬНО-ОБРАЗОВАТЕЛЬНОЙ РАБОТЫ </vt:lpstr>
      <vt:lpstr>ПРИМЕРНАЯ ФОРМА ПЛАНИРОВАНИЯ БЛОКА НЕПОСРЕДСТВЕННО ОРГАНИЗОВАННОЙ ОБРАЗОВАТЕЛЬНОЙ ДЕЯТЕЛЬНОСТИ  (НОД или ООД)</vt:lpstr>
      <vt:lpstr>ПРИМЕРНАЯ ФОРМА ПЛАНИРОВАНИЯ  БЛОКА СОВМЕСТНОЙ ДЕЯТЕЛЬНОСТИ ВЗРОСЛОГО С ДЕТЬМИ (СДВД)</vt:lpstr>
      <vt:lpstr>ПРИМЕРНАЯ ФОРМА ПЛАНИРОВАНИЯ БЛОКА САМОСТОЯТЕЛЬНОЙ ДЕЯТЕЛЬНОСТИ </vt:lpstr>
      <vt:lpstr>Примерное планирование прогулок</vt:lpstr>
      <vt:lpstr>ПРИМЕРНАЯ СТРУКТУРА ПЛАНИРОВАНИЯ  ВОСПИТАТЕЛЬНО-ОБРАЗОВАТЕЛЬНОЙ РАБОТЫ </vt:lpstr>
      <vt:lpstr>Анализ содержания предметной развивающей среды группы (по Н.С. Голицыной «Система методической работы в ДОУ. Часть 2»,М., 2010) </vt:lpstr>
      <vt:lpstr>Взаимодействие с родителями на декабрь 2011года </vt:lpstr>
      <vt:lpstr>Циклограммы </vt:lpstr>
      <vt:lpstr>       Интегрированные занятия в детском саду – перспектива оптимизации образовательного процесса </vt:lpstr>
      <vt:lpstr>Слайд 25</vt:lpstr>
      <vt:lpstr>Методические рекомендации к проектированию образовательной программы учреждения  (С.Н. Распопова ж. «Практика управления ДОУ» Пилотный номер) Раздел 2. Цели и задачи образовательного процесса:  «Модель» выпускника</vt:lpstr>
      <vt:lpstr>Эффективность плана 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Светочка</cp:lastModifiedBy>
  <cp:revision>232</cp:revision>
  <dcterms:modified xsi:type="dcterms:W3CDTF">2012-03-03T09:49:44Z</dcterms:modified>
</cp:coreProperties>
</file>