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1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i33WTKrJOFFAj7bWJKN0w==" hashData="h/W0vpvCg9UhD+Y6H+v6T60gU3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0000FF"/>
    <a:srgbClr val="B31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5DD99-B8F8-45CA-A197-13462D8705B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ABA5-F2CA-421C-B027-15B0EA3B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Пчела, кузнечик, муравей, светлячок.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Куртка, сарафан, юбка, футболка.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5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Сапоги, шляпа, кеды, кепка.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5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Фламинго, лебедь, утка, цапля.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4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Трап, самолет, машина, катер.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8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Бегемот, зебра, лев, жираф.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3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Осел, овца, курица, лошадь.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9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Краски, тетрадь, глобус, кубик.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A5-F2CA-421C-B027-15B0EA3BD2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020.radikal.ru/i704/1309/1e/10b228eee1c7.png" TargetMode="External"/><Relationship Id="rId3" Type="http://schemas.openxmlformats.org/officeDocument/2006/relationships/hyperlink" Target="http://img-fotki.yandex.ru/get/6445/160669351.10/0_cacab_f44f4eb3_XL.png" TargetMode="External"/><Relationship Id="rId7" Type="http://schemas.openxmlformats.org/officeDocument/2006/relationships/hyperlink" Target="http://s16.radikal.ru/i191/1309/27/e2084bab1618.png" TargetMode="External"/><Relationship Id="rId2" Type="http://schemas.openxmlformats.org/officeDocument/2006/relationships/hyperlink" Target="http://s018.radikal.ru/i508/1304/b9/6a2f18a6d35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20.radikal.ru/i715/1309/2e/e1cc69ff5616.png" TargetMode="External"/><Relationship Id="rId5" Type="http://schemas.openxmlformats.org/officeDocument/2006/relationships/hyperlink" Target="http://s019.radikal.ru/i626/1309/77/d591938536aa.png" TargetMode="External"/><Relationship Id="rId4" Type="http://schemas.openxmlformats.org/officeDocument/2006/relationships/hyperlink" Target="http://forum.materinstvo.ru/uploads/1340478690/post-279854-1340580869.jpg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5.jpe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11452" y="5429924"/>
            <a:ext cx="635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Матюшкина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ГБОУ СОШ № 680 г. Москвы  </a:t>
            </a:r>
          </a:p>
        </p:txBody>
      </p:sp>
      <p:sp>
        <p:nvSpPr>
          <p:cNvPr id="6" name="Управляющая кнопка: сведения 5">
            <a:hlinkClick r:id="" action="ppaction://noaction" highlightClick="1"/>
          </p:cNvPr>
          <p:cNvSpPr/>
          <p:nvPr/>
        </p:nvSpPr>
        <p:spPr>
          <a:xfrm>
            <a:off x="323528" y="6115379"/>
            <a:ext cx="464551" cy="444301"/>
          </a:xfrm>
          <a:prstGeom prst="actionButtonInformation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71286" y="6115379"/>
            <a:ext cx="467776" cy="444300"/>
          </a:xfrm>
          <a:prstGeom prst="actionButtonForwardNext">
            <a:avLst/>
          </a:prstGeom>
          <a:pattFill prst="dotDmnd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71255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Литературное чтение  1 класс</a:t>
            </a: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(обучение грамоте)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Тренажёр</a:t>
            </a:r>
          </a:p>
          <a:p>
            <a:pPr marL="742950" indent="-742950"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marL="742950" indent="-742950" algn="ctr"/>
            <a:r>
              <a:rPr lang="ru-RU" sz="80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Слоги</a:t>
            </a:r>
            <a:r>
              <a:rPr lang="ru-RU" sz="8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endParaRPr lang="ru-RU" sz="8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" name="Picture 2" descr="Увеличит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914" y="3964810"/>
            <a:ext cx="1367790" cy="14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" y="1385521"/>
            <a:ext cx="2663732" cy="1670166"/>
          </a:xfrm>
          <a:prstGeom prst="rect">
            <a:avLst/>
          </a:prstGeom>
        </p:spPr>
      </p:pic>
      <p:pic>
        <p:nvPicPr>
          <p:cNvPr id="11" name="Объект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6216" y="2606108"/>
            <a:ext cx="1365391" cy="1645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3658" y="3861048"/>
            <a:ext cx="147668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Часть 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IV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2273" y="6384031"/>
            <a:ext cx="819455" cy="523220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3235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86151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323527" y="6003202"/>
            <a:ext cx="576064" cy="576064"/>
          </a:xfrm>
          <a:prstGeom prst="actionButtonHome">
            <a:avLst/>
          </a:prstGeom>
          <a:pattFill prst="divot">
            <a:fgClr>
              <a:srgbClr val="00B0F0"/>
            </a:fgClr>
            <a:bgClr>
              <a:srgbClr val="FFFF0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0330" y="3868752"/>
            <a:ext cx="4365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художникам и авторам отрисовок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392" y="4509119"/>
            <a:ext cx="4231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Звуковые файлы авторские, выполнены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программе Audacity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036" y="1268760"/>
            <a:ext cx="7740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://s018.radikal.ru/i508/1304/b9/6a2f18a6d35e.jpg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дидлы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img-fotki.yandex.ru/get/6445/160669351.10/0_cacab_f44f4eb3_XL.png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цапля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http://forum.materinstvo.ru/uploads/1340478690//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post-279854-1340580869.jpg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лебедь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s019.radikal.ru/i626/1309/77/d591938536aa.png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животные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s020.radikal.ru/i715/1309/2e/e1cc69ff5616.png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одежда, обувь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s16.radikal.ru/i191/1309/27/e2084bab1618.png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школьные вещи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s020.radikal.ru/i704/1309/1e/10b228eee1c7.png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транспорт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03001"/>
            <a:ext cx="2663732" cy="1670166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566" y="1152110"/>
            <a:ext cx="1403952" cy="1706765"/>
          </a:xfrm>
          <a:prstGeom prst="rect">
            <a:avLst/>
          </a:prstGeom>
        </p:spPr>
      </p:pic>
      <p:pic>
        <p:nvPicPr>
          <p:cNvPr id="13" name="Picture 4" descr="user posted image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6450" y="3937681"/>
            <a:ext cx="129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5000/28257045.86c/0_7e28b_21933025_XL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1776" y="3901889"/>
            <a:ext cx="1223953" cy="17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Увеличить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0450" y="1187999"/>
            <a:ext cx="1710658" cy="1670875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507098" y="2794640"/>
            <a:ext cx="557085" cy="830997"/>
            <a:chOff x="1331970" y="2819468"/>
            <a:chExt cx="557085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98976" y="2794964"/>
            <a:ext cx="557085" cy="830997"/>
            <a:chOff x="2151085" y="2819793"/>
            <a:chExt cx="557085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1" name="Рамка 20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211786" y="2794637"/>
            <a:ext cx="557085" cy="830997"/>
            <a:chOff x="2926613" y="2819792"/>
            <a:chExt cx="557085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" name="Рамка 23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14102" y="5566580"/>
            <a:ext cx="557085" cy="830997"/>
            <a:chOff x="1331970" y="2819468"/>
            <a:chExt cx="557085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Рамка 2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00971" y="5571097"/>
            <a:ext cx="557085" cy="830997"/>
            <a:chOff x="2151085" y="2819793"/>
            <a:chExt cx="557085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" name="Рамка 2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72913" y="5566904"/>
            <a:ext cx="557085" cy="830997"/>
            <a:chOff x="2926613" y="2819792"/>
            <a:chExt cx="557085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3" name="Рамка 3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622285" y="2803511"/>
            <a:ext cx="557085" cy="830997"/>
            <a:chOff x="1331970" y="2819468"/>
            <a:chExt cx="557085" cy="830997"/>
          </a:xfrm>
        </p:grpSpPr>
        <p:sp>
          <p:nvSpPr>
            <p:cNvPr id="35" name="TextBox 3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Рамка 3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09154" y="2808028"/>
            <a:ext cx="557085" cy="830997"/>
            <a:chOff x="2151085" y="2819793"/>
            <a:chExt cx="557085" cy="830997"/>
          </a:xfrm>
        </p:grpSpPr>
        <p:sp>
          <p:nvSpPr>
            <p:cNvPr id="38" name="TextBox 3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9" name="Рамка 3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981096" y="2803835"/>
            <a:ext cx="557085" cy="830997"/>
            <a:chOff x="2926613" y="2819792"/>
            <a:chExt cx="557085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Рамка 4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622623" y="5574845"/>
            <a:ext cx="557085" cy="830997"/>
            <a:chOff x="1331970" y="2819468"/>
            <a:chExt cx="557085" cy="830997"/>
          </a:xfrm>
        </p:grpSpPr>
        <p:sp>
          <p:nvSpPr>
            <p:cNvPr id="44" name="TextBox 4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Рамка 4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309492" y="5579362"/>
            <a:ext cx="557085" cy="830997"/>
            <a:chOff x="2151085" y="2819793"/>
            <a:chExt cx="557085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8" name="Рамка 4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981434" y="5575169"/>
            <a:ext cx="557085" cy="830997"/>
            <a:chOff x="2926613" y="2819792"/>
            <a:chExt cx="557085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1" name="Рамка 5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3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forum.materinstvo.ru/uploads/journals/1270018678/j69932_1270118514th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7963" y="3992895"/>
            <a:ext cx="1217231" cy="16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forum.materinstvo.ru/uploads/journals/1270018678/j69932_1270118484th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3574" y="3978599"/>
            <a:ext cx="1659352" cy="15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forum.materinstvo.ru/uploads/journals/1270018678/j69932_1270137236th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5700" y="1179799"/>
            <a:ext cx="1608585" cy="17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forum.materinstvo.ru/uploads/journals/1270018678/j69932_1270148689th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8705" y="1179799"/>
            <a:ext cx="1539038" cy="16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507098" y="2794640"/>
            <a:ext cx="557085" cy="830997"/>
            <a:chOff x="1331970" y="2819468"/>
            <a:chExt cx="557085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98976" y="2794964"/>
            <a:ext cx="557085" cy="830997"/>
            <a:chOff x="2151085" y="2819793"/>
            <a:chExt cx="557085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Рамка 21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211786" y="2794637"/>
            <a:ext cx="557085" cy="830997"/>
            <a:chOff x="2926613" y="2819792"/>
            <a:chExt cx="557085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" name="Рамка 24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516828" y="5574194"/>
            <a:ext cx="557085" cy="830997"/>
            <a:chOff x="1331970" y="2819468"/>
            <a:chExt cx="557085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Рамка 27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908706" y="5574518"/>
            <a:ext cx="557085" cy="830997"/>
            <a:chOff x="2151085" y="2819793"/>
            <a:chExt cx="557085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" name="Рамка 30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21516" y="5574191"/>
            <a:ext cx="557085" cy="830997"/>
            <a:chOff x="2926613" y="2819792"/>
            <a:chExt cx="557085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622285" y="2803511"/>
            <a:ext cx="557085" cy="830997"/>
            <a:chOff x="1331970" y="2819468"/>
            <a:chExt cx="557085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Рамка 3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09154" y="2808028"/>
            <a:ext cx="557085" cy="830997"/>
            <a:chOff x="2151085" y="2819793"/>
            <a:chExt cx="55708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981096" y="2803835"/>
            <a:ext cx="557085" cy="830997"/>
            <a:chOff x="2926613" y="2819792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622623" y="5574845"/>
            <a:ext cx="557085" cy="830997"/>
            <a:chOff x="1331970" y="2819468"/>
            <a:chExt cx="557085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Рамка 5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309492" y="5579362"/>
            <a:ext cx="557085" cy="830997"/>
            <a:chOff x="2151085" y="2819793"/>
            <a:chExt cx="557085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8" name="Рамка 5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81434" y="5575169"/>
            <a:ext cx="557085" cy="830997"/>
            <a:chOff x="2926613" y="2819792"/>
            <a:chExt cx="557085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1" name="Рамка 6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0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forum.materinstvo.ru/uploads/journals/1270148975/j69932_1270150071th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928" y="1268760"/>
            <a:ext cx="2050591" cy="13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forum.materinstvo.ru/uploads/journals/1270148975/j69932_1270217554th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0458" y="4211999"/>
            <a:ext cx="1992804" cy="11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um.materinstvo.ru/uploads/journals/1270148975/j69932_1270213405th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2"/>
          <a:stretch/>
        </p:blipFill>
        <p:spPr bwMode="auto">
          <a:xfrm>
            <a:off x="1871956" y="1195830"/>
            <a:ext cx="1385767" cy="17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forum.materinstvo.ru/uploads/journals/1270148975/j69932_1270217498th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988" y="4096145"/>
            <a:ext cx="1652012" cy="13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516828" y="5574194"/>
            <a:ext cx="557085" cy="830997"/>
            <a:chOff x="1331970" y="2819468"/>
            <a:chExt cx="557085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08706" y="5574518"/>
            <a:ext cx="557085" cy="830997"/>
            <a:chOff x="2151085" y="2819793"/>
            <a:chExt cx="557085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21516" y="5574191"/>
            <a:ext cx="557085" cy="830997"/>
            <a:chOff x="2926613" y="2819792"/>
            <a:chExt cx="557085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91146" y="2798506"/>
            <a:ext cx="557085" cy="830997"/>
            <a:chOff x="1331970" y="2819468"/>
            <a:chExt cx="557085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Рамка 2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83024" y="2798830"/>
            <a:ext cx="557085" cy="830997"/>
            <a:chOff x="2151085" y="2819793"/>
            <a:chExt cx="557085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95834" y="2798503"/>
            <a:ext cx="557085" cy="830997"/>
            <a:chOff x="2926613" y="2819792"/>
            <a:chExt cx="55708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Рамка 3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40" name="TextBox 3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476288" y="2794316"/>
            <a:ext cx="557085" cy="830997"/>
            <a:chOff x="1331970" y="2819468"/>
            <a:chExt cx="557085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Рамка 43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163157" y="2798833"/>
            <a:ext cx="557085" cy="830997"/>
            <a:chOff x="2151085" y="2819793"/>
            <a:chExt cx="557085" cy="830997"/>
          </a:xfrm>
        </p:grpSpPr>
        <p:sp>
          <p:nvSpPr>
            <p:cNvPr id="46" name="TextBox 45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7" name="Рамка 46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35099" y="2794640"/>
            <a:ext cx="557085" cy="830997"/>
            <a:chOff x="2926613" y="2819792"/>
            <a:chExt cx="557085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0" name="Рамка 49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Увеличить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797" y="1196749"/>
            <a:ext cx="2916000" cy="1601751"/>
          </a:xfrm>
          <a:prstGeom prst="rect">
            <a:avLst/>
          </a:prstGeom>
          <a:noFill/>
        </p:spPr>
      </p:pic>
      <p:pic>
        <p:nvPicPr>
          <p:cNvPr id="14" name="Picture 2" descr="user posted imag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487" y="3899381"/>
            <a:ext cx="2235142" cy="17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Анжелика\Desktop\отрисовки 5\f74da9ce7963[1]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5162" y="1185184"/>
            <a:ext cx="999872" cy="17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6445/160669351.10/0_cacab_f44f4eb3_XL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2914" y="3881725"/>
            <a:ext cx="144674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516828" y="5574194"/>
            <a:ext cx="557085" cy="830997"/>
            <a:chOff x="1331970" y="2819468"/>
            <a:chExt cx="557085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08706" y="5574518"/>
            <a:ext cx="557085" cy="830997"/>
            <a:chOff x="2151085" y="2819793"/>
            <a:chExt cx="557085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Рамка 21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221516" y="5574191"/>
            <a:ext cx="557085" cy="830997"/>
            <a:chOff x="2926613" y="2819792"/>
            <a:chExt cx="557085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" name="Рамка 24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91146" y="2798506"/>
            <a:ext cx="557085" cy="830997"/>
            <a:chOff x="1331970" y="2819468"/>
            <a:chExt cx="557085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Рамка 27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983024" y="2798830"/>
            <a:ext cx="557085" cy="830997"/>
            <a:chOff x="2151085" y="2819793"/>
            <a:chExt cx="557085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" name="Рамка 30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95834" y="2798503"/>
            <a:ext cx="557085" cy="830997"/>
            <a:chOff x="2926613" y="2819792"/>
            <a:chExt cx="557085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Рамка 3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2001665" y="4149080"/>
            <a:ext cx="554111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370" y="1185184"/>
            <a:ext cx="626119" cy="25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476288" y="2794316"/>
            <a:ext cx="557085" cy="830997"/>
            <a:chOff x="1331970" y="2819468"/>
            <a:chExt cx="557085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163157" y="2798833"/>
            <a:ext cx="557085" cy="830997"/>
            <a:chOff x="2151085" y="2819793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35099" y="2794640"/>
            <a:ext cx="557085" cy="830997"/>
            <a:chOff x="2926613" y="2819792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Увеличить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6891" y="1190982"/>
            <a:ext cx="1915752" cy="1648437"/>
          </a:xfrm>
          <a:prstGeom prst="rect">
            <a:avLst/>
          </a:prstGeom>
          <a:noFill/>
        </p:spPr>
      </p:pic>
      <p:pic>
        <p:nvPicPr>
          <p:cNvPr id="12" name="Picture 4" descr="Увели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384" y="1274040"/>
            <a:ext cx="2769679" cy="1308674"/>
          </a:xfrm>
          <a:prstGeom prst="rect">
            <a:avLst/>
          </a:prstGeom>
          <a:noFill/>
        </p:spPr>
      </p:pic>
      <p:pic>
        <p:nvPicPr>
          <p:cNvPr id="13" name="Picture 2" descr="Увеличить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000" y="3994915"/>
            <a:ext cx="2366024" cy="152773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514102" y="5566580"/>
            <a:ext cx="557085" cy="830997"/>
            <a:chOff x="1331970" y="2819468"/>
            <a:chExt cx="557085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Рамка 1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00971" y="5571097"/>
            <a:ext cx="557085" cy="830997"/>
            <a:chOff x="2151085" y="2819793"/>
            <a:chExt cx="557085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72913" y="5566904"/>
            <a:ext cx="557085" cy="830997"/>
            <a:chOff x="2926613" y="2819792"/>
            <a:chExt cx="557085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Рамка 2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22285" y="2803511"/>
            <a:ext cx="557085" cy="830997"/>
            <a:chOff x="1331970" y="2819468"/>
            <a:chExt cx="557085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Рамка 2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9154" y="2808028"/>
            <a:ext cx="557085" cy="830997"/>
            <a:chOff x="2151085" y="2819793"/>
            <a:chExt cx="557085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8" name="Рамка 2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981096" y="2803835"/>
            <a:ext cx="557085" cy="830997"/>
            <a:chOff x="2926613" y="2819792"/>
            <a:chExt cx="557085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" name="Рамка 3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566891" y="1190982"/>
            <a:ext cx="856038" cy="25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7340" y="1274040"/>
            <a:ext cx="856038" cy="42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3056" y="3942733"/>
            <a:ext cx="1580018" cy="17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2169873" y="2794316"/>
            <a:ext cx="557085" cy="830997"/>
            <a:chOff x="1331970" y="2819468"/>
            <a:chExt cx="557085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Рамка 3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46187" y="2797315"/>
            <a:ext cx="557085" cy="830997"/>
            <a:chOff x="2151085" y="2819793"/>
            <a:chExt cx="55708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510591" y="2794313"/>
            <a:ext cx="557085" cy="830997"/>
            <a:chOff x="2926613" y="2819792"/>
            <a:chExt cx="557085" cy="830997"/>
          </a:xfrm>
        </p:grpSpPr>
        <p:sp>
          <p:nvSpPr>
            <p:cNvPr id="44" name="TextBox 43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5" name="Рамка 44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Рамка 47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1" name="Рамка 50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4" name="Рамка 53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3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525" y="3792437"/>
            <a:ext cx="872017" cy="19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Увеличить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7788" y="1221626"/>
            <a:ext cx="2511810" cy="16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Увеличить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8836" y="1116000"/>
            <a:ext cx="1482263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Увеличить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5641" y="3912120"/>
            <a:ext cx="1548000" cy="14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591146" y="2798506"/>
            <a:ext cx="557085" cy="830997"/>
            <a:chOff x="1331970" y="2819468"/>
            <a:chExt cx="557085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83024" y="2798830"/>
            <a:ext cx="557085" cy="830997"/>
            <a:chOff x="2151085" y="2819793"/>
            <a:chExt cx="557085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95834" y="2798503"/>
            <a:ext cx="557085" cy="830997"/>
            <a:chOff x="2926613" y="2819792"/>
            <a:chExt cx="557085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Рамка 2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76288" y="2794316"/>
            <a:ext cx="557085" cy="830997"/>
            <a:chOff x="1331970" y="2819468"/>
            <a:chExt cx="557085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63157" y="2798833"/>
            <a:ext cx="557085" cy="830997"/>
            <a:chOff x="2151085" y="2819793"/>
            <a:chExt cx="55708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Рамка 3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35099" y="2794640"/>
            <a:ext cx="557085" cy="830997"/>
            <a:chOff x="2926613" y="2819792"/>
            <a:chExt cx="557085" cy="830997"/>
          </a:xfrm>
        </p:grpSpPr>
        <p:sp>
          <p:nvSpPr>
            <p:cNvPr id="40" name="TextBox 3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1247789" y="1116000"/>
            <a:ext cx="497312" cy="54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Увеличить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вал 43"/>
          <p:cNvSpPr/>
          <p:nvPr/>
        </p:nvSpPr>
        <p:spPr>
          <a:xfrm>
            <a:off x="5827327" y="2368654"/>
            <a:ext cx="497312" cy="54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87824" y="4926809"/>
            <a:ext cx="404360" cy="426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799789" y="4509119"/>
            <a:ext cx="311174" cy="417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2232392" y="5571519"/>
            <a:ext cx="557085" cy="830997"/>
            <a:chOff x="1331970" y="2819468"/>
            <a:chExt cx="557085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Рамка 48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908706" y="5574518"/>
            <a:ext cx="557085" cy="830997"/>
            <a:chOff x="2151085" y="2819793"/>
            <a:chExt cx="557085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" name="Рамка 51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573110" y="5571516"/>
            <a:ext cx="557085" cy="830997"/>
            <a:chOff x="2926613" y="2819792"/>
            <a:chExt cx="557085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5" name="Рамка 54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3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Увеличить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5"/>
          <a:stretch/>
        </p:blipFill>
        <p:spPr bwMode="auto">
          <a:xfrm>
            <a:off x="1863442" y="1112722"/>
            <a:ext cx="1331856" cy="16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Увеличить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8151" y="1404000"/>
            <a:ext cx="1656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Увеличить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6376" y="3887150"/>
            <a:ext cx="1971412" cy="1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Увеличить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541" y="4090121"/>
            <a:ext cx="1764001" cy="1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507098" y="2794640"/>
            <a:ext cx="557085" cy="830997"/>
            <a:chOff x="1331970" y="2819468"/>
            <a:chExt cx="557085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98976" y="2794964"/>
            <a:ext cx="557085" cy="830997"/>
            <a:chOff x="2151085" y="2819793"/>
            <a:chExt cx="557085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11786" y="2794637"/>
            <a:ext cx="557085" cy="830997"/>
            <a:chOff x="2926613" y="2819792"/>
            <a:chExt cx="557085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91146" y="2798506"/>
            <a:ext cx="557085" cy="830997"/>
            <a:chOff x="1331970" y="2819468"/>
            <a:chExt cx="557085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Рамка 2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83024" y="2798830"/>
            <a:ext cx="557085" cy="830997"/>
            <a:chOff x="2151085" y="2819793"/>
            <a:chExt cx="557085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95834" y="2798503"/>
            <a:ext cx="557085" cy="830997"/>
            <a:chOff x="2926613" y="2819792"/>
            <a:chExt cx="55708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514102" y="5566580"/>
            <a:ext cx="557085" cy="830997"/>
            <a:chOff x="1331970" y="2819468"/>
            <a:chExt cx="557085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200971" y="5571097"/>
            <a:ext cx="557085" cy="830997"/>
            <a:chOff x="2151085" y="2819793"/>
            <a:chExt cx="55708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Рамка 3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72913" y="5566904"/>
            <a:ext cx="557085" cy="830997"/>
            <a:chOff x="2926613" y="2819792"/>
            <a:chExt cx="557085" cy="830997"/>
          </a:xfrm>
        </p:grpSpPr>
        <p:sp>
          <p:nvSpPr>
            <p:cNvPr id="40" name="TextBox 3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Рамка 43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46" name="TextBox 45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7" name="Рамка 46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Рамка 49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 rot="20120080">
            <a:off x="2290059" y="1607046"/>
            <a:ext cx="326380" cy="14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2551057">
            <a:off x="5812508" y="2311826"/>
            <a:ext cx="399535" cy="21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19519484">
            <a:off x="2173451" y="4205871"/>
            <a:ext cx="585598" cy="17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74376" y="4302095"/>
            <a:ext cx="471165" cy="14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95818" y="10122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274" y="102142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35162" y="143135"/>
            <a:ext cx="6431491" cy="87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слогов в слове?</a:t>
            </a:r>
            <a:endParaRPr lang="ru-RU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99592" y="3792437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3801632"/>
            <a:ext cx="3168352" cy="2613405"/>
          </a:xfrm>
          <a:prstGeom prst="frame">
            <a:avLst>
              <a:gd name="adj1" fmla="val 3611"/>
            </a:avLst>
          </a:prstGeom>
          <a:gradFill>
            <a:gsLst>
              <a:gs pos="100000">
                <a:srgbClr val="00B0F0"/>
              </a:gs>
              <a:gs pos="10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Увеличить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00" y="116632"/>
            <a:ext cx="1224000" cy="13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posted image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407" y="5394383"/>
            <a:ext cx="713773" cy="12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еличить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6417" y="5252895"/>
            <a:ext cx="1133832" cy="11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Все\наборы\YvLena 2 часть ШКОЛА\ШКОЛА 2 часть (29)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4000" y="1368000"/>
            <a:ext cx="2160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YvLena 2 часть ШКОЛА\ШКОЛА 2 часть (39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5108" y="1196752"/>
            <a:ext cx="1410579" cy="17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1 часть ШКОЛА\ ШКОЛА часть 1  (13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6328" y="4000809"/>
            <a:ext cx="1188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Все\наборы\YvLena 1 часть ШКОЛА\ ШКОЛА часть 1  (37)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000" y="4140000"/>
            <a:ext cx="1260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507098" y="2794640"/>
            <a:ext cx="557085" cy="830997"/>
            <a:chOff x="1331970" y="2819468"/>
            <a:chExt cx="557085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98976" y="2794964"/>
            <a:ext cx="557085" cy="830997"/>
            <a:chOff x="2151085" y="2819793"/>
            <a:chExt cx="557085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0" name="Рамка 19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11786" y="2794637"/>
            <a:ext cx="557085" cy="830997"/>
            <a:chOff x="2926613" y="2819792"/>
            <a:chExt cx="557085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Рамка 22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16828" y="5574194"/>
            <a:ext cx="557085" cy="830997"/>
            <a:chOff x="1331970" y="2819468"/>
            <a:chExt cx="557085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Рамка 25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908706" y="5574518"/>
            <a:ext cx="557085" cy="830997"/>
            <a:chOff x="2151085" y="2819793"/>
            <a:chExt cx="557085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Рамка 28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221516" y="5574191"/>
            <a:ext cx="557085" cy="830997"/>
            <a:chOff x="2926613" y="2819792"/>
            <a:chExt cx="55708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91146" y="2798506"/>
            <a:ext cx="557085" cy="830997"/>
            <a:chOff x="1331970" y="2819468"/>
            <a:chExt cx="557085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983024" y="2798830"/>
            <a:ext cx="557085" cy="830997"/>
            <a:chOff x="2151085" y="2819793"/>
            <a:chExt cx="55708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Рамка 37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295834" y="2798503"/>
            <a:ext cx="557085" cy="830997"/>
            <a:chOff x="2926613" y="2819792"/>
            <a:chExt cx="557085" cy="830997"/>
          </a:xfrm>
        </p:grpSpPr>
        <p:sp>
          <p:nvSpPr>
            <p:cNvPr id="40" name="TextBox 39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56567" y="5583716"/>
            <a:ext cx="557085" cy="830997"/>
            <a:chOff x="1331970" y="2819468"/>
            <a:chExt cx="557085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384759" y="28194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Рамка 43"/>
            <p:cNvSpPr/>
            <p:nvPr/>
          </p:nvSpPr>
          <p:spPr>
            <a:xfrm>
              <a:off x="1331970" y="2940224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48445" y="5584040"/>
            <a:ext cx="557085" cy="830997"/>
            <a:chOff x="2151085" y="2819793"/>
            <a:chExt cx="557085" cy="830997"/>
          </a:xfrm>
        </p:grpSpPr>
        <p:sp>
          <p:nvSpPr>
            <p:cNvPr id="46" name="TextBox 45"/>
            <p:cNvSpPr txBox="1"/>
            <p:nvPr/>
          </p:nvSpPr>
          <p:spPr>
            <a:xfrm>
              <a:off x="2213603" y="2819793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7" name="Рамка 46"/>
            <p:cNvSpPr/>
            <p:nvPr/>
          </p:nvSpPr>
          <p:spPr>
            <a:xfrm>
              <a:off x="2151085" y="2940549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361255" y="5583713"/>
            <a:ext cx="557085" cy="830997"/>
            <a:chOff x="2926613" y="2819792"/>
            <a:chExt cx="557085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2989131" y="28197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Рамка 49"/>
            <p:cNvSpPr/>
            <p:nvPr/>
          </p:nvSpPr>
          <p:spPr>
            <a:xfrm>
              <a:off x="2926613" y="2940547"/>
              <a:ext cx="557085" cy="589481"/>
            </a:xfrm>
            <a:prstGeom prst="frame">
              <a:avLst>
                <a:gd name="adj1" fmla="val 11427"/>
              </a:avLst>
            </a:prstGeom>
            <a:gradFill>
              <a:gsLst>
                <a:gs pos="100000">
                  <a:srgbClr val="FF0066"/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0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283</Words>
  <Application>Microsoft Office PowerPoint</Application>
  <PresentationFormat>Экран (4:3)</PresentationFormat>
  <Paragraphs>141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144</cp:revision>
  <dcterms:created xsi:type="dcterms:W3CDTF">2013-03-09T08:50:27Z</dcterms:created>
  <dcterms:modified xsi:type="dcterms:W3CDTF">2013-09-21T12:12:08Z</dcterms:modified>
</cp:coreProperties>
</file>