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0" r:id="rId5"/>
    <p:sldId id="272" r:id="rId6"/>
    <p:sldId id="277" r:id="rId7"/>
    <p:sldId id="282" r:id="rId8"/>
    <p:sldId id="275" r:id="rId9"/>
    <p:sldId id="283" r:id="rId10"/>
    <p:sldId id="278" r:id="rId11"/>
    <p:sldId id="276" r:id="rId12"/>
    <p:sldId id="279" r:id="rId13"/>
    <p:sldId id="280" r:id="rId14"/>
    <p:sldId id="281" r:id="rId15"/>
    <p:sldId id="28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HDTweWFdibn/8QoSD5frQ==" hashData="nvJ8QI3Y4AFH5Eaz7jbiDVZSNg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forum.materinstvo.ru/uploads/journals/1279105835/j56918_1279180203.png" TargetMode="External"/><Relationship Id="rId7" Type="http://schemas.openxmlformats.org/officeDocument/2006/relationships/hyperlink" Target="http://yvlena.blogspot.ru/" TargetMode="External"/><Relationship Id="rId2" Type="http://schemas.openxmlformats.org/officeDocument/2006/relationships/hyperlink" Target="http://s05.radikal.ru/i178/1304/99/fadb6f17661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18.radikal.ru/i501/1309/30/804b7d2ca0ec.png" TargetMode="External"/><Relationship Id="rId5" Type="http://schemas.openxmlformats.org/officeDocument/2006/relationships/hyperlink" Target="http://s019.radikal.ru/i630/1309/62/7095d509cd94.png" TargetMode="External"/><Relationship Id="rId4" Type="http://schemas.openxmlformats.org/officeDocument/2006/relationships/hyperlink" Target="http://img-fotki.yandex.ru/get/6426/137430761.18b/0_cf66c_635c36ac_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11452" y="5429924"/>
            <a:ext cx="6359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Матюшкина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Анжелика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 marL="742950" indent="-74295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742950" indent="-74295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ГБОУ СОШ № 680 г. Москвы  </a:t>
            </a:r>
          </a:p>
        </p:txBody>
      </p:sp>
      <p:sp>
        <p:nvSpPr>
          <p:cNvPr id="6" name="Управляющая кнопка: сведения 5">
            <a:hlinkClick r:id="" action="ppaction://noaction" highlightClick="1"/>
          </p:cNvPr>
          <p:cNvSpPr/>
          <p:nvPr/>
        </p:nvSpPr>
        <p:spPr>
          <a:xfrm>
            <a:off x="323528" y="6115379"/>
            <a:ext cx="464551" cy="444301"/>
          </a:xfrm>
          <a:prstGeom prst="actionButtonInformation">
            <a:avLst/>
          </a:prstGeom>
          <a:pattFill prst="dotDmnd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71286" y="6115379"/>
            <a:ext cx="467776" cy="444300"/>
          </a:xfrm>
          <a:prstGeom prst="actionButtonForwardNext">
            <a:avLst/>
          </a:prstGeom>
          <a:pattFill prst="dotDmnd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71255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Литературное чтение  1 класс</a:t>
            </a:r>
          </a:p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(обучение грамоте)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Тренажёр</a:t>
            </a:r>
          </a:p>
          <a:p>
            <a:pPr marL="742950" indent="-742950"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r>
              <a:rPr lang="ru-RU" sz="80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Слоги</a:t>
            </a:r>
            <a:r>
              <a:rPr lang="ru-RU" sz="8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endParaRPr lang="ru-RU" sz="8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" name="Picture 2" descr="Увеличит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914" y="3964810"/>
            <a:ext cx="1367790" cy="14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" y="1385521"/>
            <a:ext cx="2663732" cy="1670166"/>
          </a:xfrm>
          <a:prstGeom prst="rect">
            <a:avLst/>
          </a:prstGeom>
        </p:spPr>
      </p:pic>
      <p:pic>
        <p:nvPicPr>
          <p:cNvPr id="11" name="Объект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32240" y="2738484"/>
            <a:ext cx="1365391" cy="1645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84954" y="3861048"/>
            <a:ext cx="137409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Часть 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62273" y="6384031"/>
            <a:ext cx="819455" cy="523220"/>
          </a:xfrm>
          <a:prstGeom prst="rect">
            <a:avLst/>
          </a:prstGeom>
          <a:ln w="15875"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680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788024" y="3463280"/>
            <a:ext cx="2736304" cy="576064"/>
            <a:chOff x="3203848" y="1340968"/>
            <a:chExt cx="2736304" cy="57606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 descr="C:\Все\наборы\YvLena АНТОШКА\набор АНТОШКА\АНТОШКА (58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255878"/>
            <a:ext cx="3020062" cy="28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809728" y="1196752"/>
            <a:ext cx="250134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Ложка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мка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5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4572000" y="3140968"/>
            <a:ext cx="2736304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5" descr="C:\Все\наборы\YvLena Вилена пушистик\3 эпизод\пушистики от YvLena 3 эпизод (21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05" y="1340768"/>
            <a:ext cx="25365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09728" y="1196752"/>
            <a:ext cx="250134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Торт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Рамка 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9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788024" y="3463280"/>
            <a:ext cx="2736304" cy="576064"/>
            <a:chOff x="3203848" y="1340968"/>
            <a:chExt cx="2736304" cy="57606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4" descr="C:\Все\наборы\YvLena Вилена пушистик\3 эпизод\пушистики от YvLena 3 эпизод (18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03" y="908719"/>
            <a:ext cx="1886144" cy="36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809728" y="1196752"/>
            <a:ext cx="250134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мка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991202" y="3344631"/>
            <a:ext cx="2736304" cy="576064"/>
            <a:chOff x="649423" y="5706791"/>
            <a:chExt cx="2736304" cy="57606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 descr="C:\Все\наборы\YvLena Вилена пушистик\1 эпизод\пушистики от YvLena 1 эпизод  (11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206" y="1160799"/>
            <a:ext cx="2078737" cy="33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11960" y="1196752"/>
            <a:ext cx="41267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Подсолнух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3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991202" y="3344631"/>
            <a:ext cx="2736304" cy="576064"/>
            <a:chOff x="649423" y="5706791"/>
            <a:chExt cx="2736304" cy="57606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4" descr="C:\Все\наборы\YvLena АНТОШКА\набор АНТОШКА\АНТОШКА (56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8661" y="1340768"/>
            <a:ext cx="1512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09728" y="1196752"/>
            <a:ext cx="33626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788024" y="3429000"/>
            <a:ext cx="2736304" cy="576064"/>
            <a:chOff x="3927646" y="5642655"/>
            <a:chExt cx="2736304" cy="57606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6" descr="C:\Все\наборы\YvLena Вилена пушистик\5 эпизод\пушистики от YvLena 5 эпизод (13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021427"/>
            <a:ext cx="2664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961791" y="1196752"/>
            <a:ext cx="478667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мка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48" y="1401025"/>
            <a:ext cx="8490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://s05.radikal.ru/i178/1304/99/fadb6f176618.jpg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дидлы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://forum.materinstvo.ru/uploads/journals/1279105835/j56918_1279180203.png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://img-fotki.yandex.ru/get/6426/137430761.18b/0_cf66c_635c36ac_L.png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s019.radikal.ru/i630/1309/62/7095d509cd94.png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паровоз, пирамидка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s018.radikal.ru/i501/1309/30/804b7d2ca0ec.png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автор отрисовок Елена 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://yvlena.blogspot.ru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(персональный блог,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наборы платные)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23527" y="6003202"/>
            <a:ext cx="576064" cy="576064"/>
          </a:xfrm>
          <a:prstGeom prst="actionButtonHome">
            <a:avLst/>
          </a:prstGeom>
          <a:pattFill prst="divot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527" y="3831868"/>
            <a:ext cx="4365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художникам и авторам отрисовок</a:t>
            </a:r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392" y="4238084"/>
            <a:ext cx="4231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Звуковые файлы авторские, выполнены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программе Audacity</a:t>
            </a: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03001"/>
            <a:ext cx="2663732" cy="1670166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8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4572000" y="3140968"/>
            <a:ext cx="2736304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forum.materinstvo.ru/uploads/journals/1279105835/j56918_1279180203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5" y="1332000"/>
            <a:ext cx="3206215" cy="295638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022979" y="1213301"/>
            <a:ext cx="18343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1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991202" y="3344631"/>
            <a:ext cx="2736304" cy="576064"/>
            <a:chOff x="649423" y="5706791"/>
            <a:chExt cx="2736304" cy="57606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 descr="http://img-fotki.yandex.ru/get/6439/134091466.5e/0_a49c7_c08cf0a6_L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1500373"/>
            <a:ext cx="3712764" cy="24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09728" y="1196752"/>
            <a:ext cx="30746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7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788024" y="3463280"/>
            <a:ext cx="2736304" cy="576064"/>
            <a:chOff x="3203848" y="1340968"/>
            <a:chExt cx="2736304" cy="57606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user posted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711" y="1196752"/>
            <a:ext cx="2449727" cy="31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809728" y="1196752"/>
            <a:ext cx="250134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Кукла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6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788024" y="3429000"/>
            <a:ext cx="2736304" cy="576064"/>
            <a:chOff x="3927646" y="5642655"/>
            <a:chExt cx="2736304" cy="57606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000" y="1008000"/>
            <a:ext cx="2088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927647" y="1196752"/>
            <a:ext cx="48208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мка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2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788024" y="3463280"/>
            <a:ext cx="2736304" cy="576064"/>
            <a:chOff x="3203848" y="1340968"/>
            <a:chExt cx="2736304" cy="57606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C:\Все\наборы\YvLena АНТОШКА\набор АНТОШКА\АНТОШКА (21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908720"/>
            <a:ext cx="2315220" cy="34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809728" y="1196752"/>
            <a:ext cx="250134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едро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8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991202" y="3344631"/>
            <a:ext cx="2736304" cy="576064"/>
            <a:chOff x="649423" y="5706791"/>
            <a:chExt cx="2736304" cy="57606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7" descr="C:\Все\наборы\YvLena Вилена пушистик\1 эпизод\пушистики от YvLena 1 эпизод  (14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423" y="1340768"/>
            <a:ext cx="35173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09728" y="1196752"/>
            <a:ext cx="291777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Радуга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4572000" y="3140968"/>
            <a:ext cx="2736304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 descr="C:\Все\наборы\YvLena Вилена пушистик\1 эпизод\пушистики от YvLena 1 эпизод  (20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423" y="1268760"/>
            <a:ext cx="2808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09728" y="1196752"/>
            <a:ext cx="250134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Бант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7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61791" y="4740533"/>
            <a:ext cx="2736304" cy="576064"/>
            <a:chOff x="3203848" y="1340968"/>
            <a:chExt cx="2736304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03848" y="1629000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37855" y="1340968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7745" y="5330688"/>
            <a:ext cx="1101973" cy="13282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9423" y="5706791"/>
            <a:ext cx="2736304" cy="576064"/>
            <a:chOff x="649423" y="5706791"/>
            <a:chExt cx="2736304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49423" y="5994823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475656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483768" y="5706791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927646" y="5642655"/>
            <a:ext cx="2736304" cy="576064"/>
            <a:chOff x="3927646" y="5642655"/>
            <a:chExt cx="2736304" cy="57606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9423" y="5028565"/>
            <a:ext cx="2736304" cy="350034"/>
            <a:chOff x="649423" y="5028565"/>
            <a:chExt cx="2736304" cy="35003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49423" y="5028565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674300" y="5090567"/>
              <a:ext cx="0" cy="28803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6" descr="C:\Все\наборы\YvLena буратино\буратино от YvLena (46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717847" cy="27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09728" y="1196752"/>
            <a:ext cx="33626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Паутина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022774" y="3429000"/>
            <a:ext cx="2736304" cy="576064"/>
            <a:chOff x="3927646" y="5642655"/>
            <a:chExt cx="2736304" cy="576064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3927646" y="5930687"/>
              <a:ext cx="2736304" cy="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565306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5273148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940152" y="5642655"/>
              <a:ext cx="0" cy="576064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Рамка 3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1848004" y="260648"/>
            <a:ext cx="5447993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схему слова: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1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151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20</cp:revision>
  <dcterms:created xsi:type="dcterms:W3CDTF">2013-04-16T08:09:32Z</dcterms:created>
  <dcterms:modified xsi:type="dcterms:W3CDTF">2013-09-21T09:31:00Z</dcterms:modified>
</cp:coreProperties>
</file>