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0" r:id="rId5"/>
    <p:sldId id="259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A73858-B899-447D-A7AA-0BEC815500BD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D287B8-8733-4127-9E4B-05D100BC568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16B2-E096-43A0-B6BB-075E6125776F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DE7D-3733-42CD-B79E-3CBD75D67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16B2-E096-43A0-B6BB-075E6125776F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DE7D-3733-42CD-B79E-3CBD75D67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16B2-E096-43A0-B6BB-075E6125776F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DE7D-3733-42CD-B79E-3CBD75D67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16B2-E096-43A0-B6BB-075E6125776F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DE7D-3733-42CD-B79E-3CBD75D67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16B2-E096-43A0-B6BB-075E6125776F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DE7D-3733-42CD-B79E-3CBD75D67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16B2-E096-43A0-B6BB-075E6125776F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DE7D-3733-42CD-B79E-3CBD75D67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16B2-E096-43A0-B6BB-075E6125776F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DE7D-3733-42CD-B79E-3CBD75D67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16B2-E096-43A0-B6BB-075E6125776F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DE7D-3733-42CD-B79E-3CBD75D67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16B2-E096-43A0-B6BB-075E6125776F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DE7D-3733-42CD-B79E-3CBD75D67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16B2-E096-43A0-B6BB-075E6125776F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DE7D-3733-42CD-B79E-3CBD75D67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16B2-E096-43A0-B6BB-075E6125776F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DE7D-3733-42CD-B79E-3CBD75D67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F16B2-E096-43A0-B6BB-075E6125776F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FDE7D-3733-42CD-B79E-3CBD75D67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hyperlink" Target="http://img0.liveinternet.ru/images/attach/c/0/46/531/46531592_DF9f1ix0IhA5gAlqpsKnSiRCPNY6kZNBzBnTSa4bk7KxNQmptV1OIH2UVikkwWmV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aced.files.wordpress.com/2008/01/mitsubishi-concept-cx-2007-775866.jpg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://www.proshkolu.ru/content/media/pic/std/3000000/2040000/2039640-8263e0f1894f2a18.p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png"/><Relationship Id="rId2" Type="http://schemas.openxmlformats.org/officeDocument/2006/relationships/hyperlink" Target="http://s40.radikal.ru/i090/1106/f4/40d521127a3a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1.liveinternet.ru/images/attach/c/2/72/494/72494698_72267838_64644178_023346539.png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://www.2329019.ru/webroot/files/editor/images/009-brown1_bcena4990rub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Деление слов на слоги, постановка ударения, определение гласных звуков</a:t>
            </a:r>
            <a:endParaRPr lang="ru-RU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836712"/>
            <a:ext cx="2880320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835696" y="404664"/>
            <a:ext cx="0" cy="1656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699792" y="404664"/>
            <a:ext cx="0" cy="1656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899592" y="3140968"/>
            <a:ext cx="2880320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2339752" y="2708920"/>
            <a:ext cx="0" cy="1656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99592" y="5157192"/>
            <a:ext cx="2808312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 descr="http://img0.liveinternet.ru/images/attach/c/0/46/531/46531592_DF9f1ix0IhA5gAlqpsKnSiRCPNY6kZNBzBnTSa4bk7KxNQmptV1OIH2UVikkwWmV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60648"/>
            <a:ext cx="2736304" cy="2280253"/>
          </a:xfrm>
          <a:prstGeom prst="rect">
            <a:avLst/>
          </a:prstGeom>
          <a:noFill/>
        </p:spPr>
      </p:pic>
      <p:pic>
        <p:nvPicPr>
          <p:cNvPr id="10244" name="Picture 4" descr="http://www.proshkolu.ru/content/media/pic/std/3000000/2040000/2039640-8263e0f1894f2a18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4509120"/>
            <a:ext cx="2592290" cy="2120965"/>
          </a:xfrm>
          <a:prstGeom prst="rect">
            <a:avLst/>
          </a:prstGeom>
          <a:noFill/>
        </p:spPr>
      </p:pic>
      <p:pic>
        <p:nvPicPr>
          <p:cNvPr id="10246" name="Picture 6" descr="http://faced.files.wordpress.com/2008/01/mitsubishi-concept-cx-2007-775866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9087" y="1988840"/>
            <a:ext cx="3287330" cy="2460873"/>
          </a:xfrm>
          <a:prstGeom prst="rect">
            <a:avLst/>
          </a:prstGeom>
          <a:noFill/>
        </p:spPr>
      </p:pic>
      <p:cxnSp>
        <p:nvCxnSpPr>
          <p:cNvPr id="20" name="Прямая со стрелкой 19"/>
          <p:cNvCxnSpPr/>
          <p:nvPr/>
        </p:nvCxnSpPr>
        <p:spPr>
          <a:xfrm>
            <a:off x="3779912" y="1484784"/>
            <a:ext cx="1296144" cy="165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3851920" y="3789040"/>
            <a:ext cx="1656184" cy="1872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3923928" y="2132856"/>
            <a:ext cx="1872208" cy="34563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Диагональная полоса 25"/>
          <p:cNvSpPr/>
          <p:nvPr/>
        </p:nvSpPr>
        <p:spPr>
          <a:xfrm>
            <a:off x="2267744" y="260648"/>
            <a:ext cx="216024" cy="288032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Диагональная полоса 26"/>
          <p:cNvSpPr/>
          <p:nvPr/>
        </p:nvSpPr>
        <p:spPr>
          <a:xfrm>
            <a:off x="1691680" y="2636912"/>
            <a:ext cx="216024" cy="288032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08720"/>
            <a:ext cx="2808312" cy="8640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996952"/>
            <a:ext cx="2736304" cy="8640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5157192"/>
            <a:ext cx="2808312" cy="8640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2" name="Picture 2" descr="http://s40.radikal.ru/i090/1106/f4/40d521127a3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321900"/>
            <a:ext cx="2386236" cy="1908988"/>
          </a:xfrm>
          <a:prstGeom prst="rect">
            <a:avLst/>
          </a:prstGeom>
          <a:noFill/>
        </p:spPr>
      </p:pic>
      <p:pic>
        <p:nvPicPr>
          <p:cNvPr id="15364" name="Picture 4" descr="http://www.2329019.ru/webroot/files/editor/images/009-brown1_bcena4990rub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2527460"/>
            <a:ext cx="2181622" cy="1701665"/>
          </a:xfrm>
          <a:prstGeom prst="rect">
            <a:avLst/>
          </a:prstGeom>
          <a:noFill/>
        </p:spPr>
      </p:pic>
      <p:pic>
        <p:nvPicPr>
          <p:cNvPr id="15366" name="Picture 6" descr="http://img1.liveinternet.ru/images/attach/c/2/72/494/72494698_72267838_64644178_023346539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188640"/>
            <a:ext cx="1428639" cy="2232248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1475656" y="2564904"/>
            <a:ext cx="0" cy="1584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411760" y="2564904"/>
            <a:ext cx="0" cy="1584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979712" y="4869160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491880" y="1484784"/>
            <a:ext cx="2592288" cy="35283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3419872" y="1484784"/>
            <a:ext cx="2736304" cy="2088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3491880" y="3501008"/>
            <a:ext cx="2664296" cy="2088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Диагональная полоса 20"/>
          <p:cNvSpPr/>
          <p:nvPr/>
        </p:nvSpPr>
        <p:spPr>
          <a:xfrm>
            <a:off x="1043608" y="2420888"/>
            <a:ext cx="216024" cy="288032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Диагональная полоса 21"/>
          <p:cNvSpPr/>
          <p:nvPr/>
        </p:nvSpPr>
        <p:spPr>
          <a:xfrm>
            <a:off x="1259632" y="4653136"/>
            <a:ext cx="216024" cy="288032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msung\Desktop\konfye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35" y="260648"/>
            <a:ext cx="1913202" cy="1440160"/>
          </a:xfrm>
          <a:prstGeom prst="rect">
            <a:avLst/>
          </a:prstGeom>
          <a:noFill/>
        </p:spPr>
      </p:pic>
      <p:pic>
        <p:nvPicPr>
          <p:cNvPr id="1027" name="Picture 3" descr="C:\Users\Samsung\Desktop\59030_1-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88640"/>
            <a:ext cx="1571074" cy="1368152"/>
          </a:xfrm>
          <a:prstGeom prst="rect">
            <a:avLst/>
          </a:prstGeom>
          <a:noFill/>
        </p:spPr>
      </p:pic>
      <p:pic>
        <p:nvPicPr>
          <p:cNvPr id="1028" name="Picture 4" descr="C:\Users\Samsung\Desktop\83865471_large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188640"/>
            <a:ext cx="1882278" cy="1584176"/>
          </a:xfrm>
          <a:prstGeom prst="rect">
            <a:avLst/>
          </a:prstGeom>
          <a:noFill/>
        </p:spPr>
      </p:pic>
      <p:pic>
        <p:nvPicPr>
          <p:cNvPr id="1029" name="Picture 5" descr="C:\Users\Samsung\Desktop\K9Dh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260648"/>
            <a:ext cx="1679467" cy="136815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3528" y="2348880"/>
            <a:ext cx="180020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419872" y="2348880"/>
            <a:ext cx="165618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156176" y="2276872"/>
            <a:ext cx="252028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4283968" y="2060848"/>
            <a:ext cx="0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948264" y="1916832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812360" y="1916832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C:\Users\Samsung\Desktop\sachok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97725" y="188640"/>
            <a:ext cx="1628799" cy="1440160"/>
          </a:xfrm>
          <a:prstGeom prst="rect">
            <a:avLst/>
          </a:prstGeom>
          <a:noFill/>
        </p:spPr>
      </p:pic>
      <p:sp>
        <p:nvSpPr>
          <p:cNvPr id="20" name="Диагональная полоса 19"/>
          <p:cNvSpPr/>
          <p:nvPr/>
        </p:nvSpPr>
        <p:spPr>
          <a:xfrm>
            <a:off x="3779912" y="1916832"/>
            <a:ext cx="216024" cy="288032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Диагональная полоса 20"/>
          <p:cNvSpPr/>
          <p:nvPr/>
        </p:nvSpPr>
        <p:spPr>
          <a:xfrm>
            <a:off x="7380312" y="1700808"/>
            <a:ext cx="216024" cy="288032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37 0.01202 L 0.67187 0.526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" y="2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0.12396 L -0.19618 0.5645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" y="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0.1073 L -0.06285 0.503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" y="1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engui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260648"/>
            <a:ext cx="3600400" cy="27003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43608" y="4293096"/>
            <a:ext cx="6480720" cy="9361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059832" y="3789040"/>
            <a:ext cx="0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220072" y="3717032"/>
            <a:ext cx="0" cy="2016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339752" y="4293096"/>
            <a:ext cx="0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779912" y="4293096"/>
            <a:ext cx="0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043608" y="4293096"/>
            <a:ext cx="1296144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779912" y="4293096"/>
            <a:ext cx="1440160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220072" y="4293096"/>
            <a:ext cx="2304256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Диагональная полоса 21"/>
          <p:cNvSpPr/>
          <p:nvPr/>
        </p:nvSpPr>
        <p:spPr>
          <a:xfrm>
            <a:off x="4572000" y="3645024"/>
            <a:ext cx="216024" cy="288032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Улыбающееся лицо 13"/>
          <p:cNvSpPr/>
          <p:nvPr/>
        </p:nvSpPr>
        <p:spPr>
          <a:xfrm>
            <a:off x="1835696" y="4365104"/>
            <a:ext cx="432048" cy="43204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лыбающееся лицо 15"/>
          <p:cNvSpPr/>
          <p:nvPr/>
        </p:nvSpPr>
        <p:spPr>
          <a:xfrm>
            <a:off x="4572000" y="4365104"/>
            <a:ext cx="432048" cy="43204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лыбающееся лицо 16"/>
          <p:cNvSpPr/>
          <p:nvPr/>
        </p:nvSpPr>
        <p:spPr>
          <a:xfrm>
            <a:off x="6804248" y="4365104"/>
            <a:ext cx="432048" cy="43204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лыбающееся лицо 17"/>
          <p:cNvSpPr/>
          <p:nvPr/>
        </p:nvSpPr>
        <p:spPr>
          <a:xfrm>
            <a:off x="2339752" y="5805264"/>
            <a:ext cx="648072" cy="64807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131840" y="5805264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- </a:t>
            </a:r>
            <a:r>
              <a:rPr lang="ru-RU" sz="4000" dirty="0" smtClean="0">
                <a:solidFill>
                  <a:srgbClr val="FF0000"/>
                </a:solidFill>
              </a:rPr>
              <a:t>г</a:t>
            </a:r>
            <a:r>
              <a:rPr lang="ru-RU" sz="4000" dirty="0" smtClean="0">
                <a:solidFill>
                  <a:srgbClr val="FF0000"/>
                </a:solidFill>
              </a:rPr>
              <a:t>ласный</a:t>
            </a:r>
            <a:r>
              <a:rPr lang="ru-RU" sz="4000" dirty="0" smtClean="0"/>
              <a:t>  </a:t>
            </a:r>
            <a:r>
              <a:rPr lang="ru-RU" sz="4000" dirty="0" smtClean="0">
                <a:solidFill>
                  <a:srgbClr val="FF0000"/>
                </a:solidFill>
              </a:rPr>
              <a:t>звук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 animBg="1"/>
      <p:bldP spid="14" grpId="0" animBg="1"/>
      <p:bldP spid="16" grpId="0" animBg="1"/>
      <p:bldP spid="17" grpId="0" animBg="1"/>
      <p:bldP spid="18" grpId="0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Используемый материал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ru-RU" dirty="0" smtClean="0"/>
          </a:p>
          <a:p>
            <a:endParaRPr lang="ru-RU" dirty="0" smtClean="0">
              <a:latin typeface="Comic Sans MS" pitchFamily="66" charset="0"/>
            </a:endParaRPr>
          </a:p>
          <a:p>
            <a:r>
              <a:rPr lang="ru-RU" dirty="0" smtClean="0">
                <a:latin typeface="Comic Sans MS" pitchFamily="66" charset="0"/>
              </a:rPr>
              <a:t>Интернет-ресурсы   </a:t>
            </a:r>
            <a:r>
              <a:rPr lang="en-US" dirty="0" smtClean="0">
                <a:latin typeface="Comic Sans MS" pitchFamily="66" charset="0"/>
              </a:rPr>
              <a:t>http</a:t>
            </a:r>
            <a:r>
              <a:rPr lang="en-US" dirty="0" smtClean="0">
                <a:latin typeface="Comic Sans MS" pitchFamily="66" charset="0"/>
              </a:rPr>
              <a:t>://www.yandex.ru/</a:t>
            </a:r>
            <a:r>
              <a:rPr lang="ru-RU" dirty="0" smtClean="0">
                <a:latin typeface="Comic Sans MS" pitchFamily="66" charset="0"/>
              </a:rPr>
              <a:t> </a:t>
            </a:r>
          </a:p>
          <a:p>
            <a:r>
              <a:rPr lang="ru-RU" dirty="0" smtClean="0">
                <a:latin typeface="Comic Sans MS" pitchFamily="66" charset="0"/>
              </a:rPr>
              <a:t>Азбука. В.Г.Горецкий и др., Просвещение, 2013 г.</a:t>
            </a:r>
          </a:p>
          <a:p>
            <a:r>
              <a:rPr lang="ru-RU" dirty="0" smtClean="0">
                <a:latin typeface="Comic Sans MS" pitchFamily="66" charset="0"/>
              </a:rPr>
              <a:t>Карточки по обучению грамоте. О.Н.Крылова., Экзамен, 2013г.</a:t>
            </a:r>
          </a:p>
          <a:p>
            <a:endParaRPr lang="ru-RU" dirty="0" smtClean="0">
              <a:latin typeface="Comic Sans MS" pitchFamily="66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44</Words>
  <Application>Microsoft Office PowerPoint</Application>
  <PresentationFormat>Экран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Деление слов на слоги, постановка ударения, определение гласных звуков</vt:lpstr>
      <vt:lpstr>Слайд 2</vt:lpstr>
      <vt:lpstr>Слайд 3</vt:lpstr>
      <vt:lpstr>Слайд 4</vt:lpstr>
      <vt:lpstr>Слайд 5</vt:lpstr>
      <vt:lpstr>Используемый материал: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Samsung</dc:creator>
  <cp:lastModifiedBy>Samsung</cp:lastModifiedBy>
  <cp:revision>13</cp:revision>
  <dcterms:created xsi:type="dcterms:W3CDTF">2013-09-21T21:27:08Z</dcterms:created>
  <dcterms:modified xsi:type="dcterms:W3CDTF">2013-09-22T20:08:01Z</dcterms:modified>
</cp:coreProperties>
</file>