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5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2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7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0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9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5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7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5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0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1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рассказ.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5328592" cy="498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79" y="1628800"/>
            <a:ext cx="344924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0870" y="3068960"/>
            <a:ext cx="3433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Где рыба?</a:t>
            </a:r>
          </a:p>
          <a:p>
            <a:r>
              <a:rPr lang="ru-RU" sz="3200" dirty="0" smtClean="0"/>
              <a:t>Куда она делась?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24174" y="4437112"/>
            <a:ext cx="3606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случилось?</a:t>
            </a:r>
          </a:p>
          <a:p>
            <a:r>
              <a:rPr lang="ru-RU" sz="3200" dirty="0" smtClean="0"/>
              <a:t>Куда делась рыба?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64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7" y="0"/>
            <a:ext cx="9314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0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0"/>
            <a:ext cx="917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3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9249"/>
            <a:ext cx="5328592" cy="626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9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1353" y="1484784"/>
            <a:ext cx="353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40" y="2132856"/>
            <a:ext cx="2845318" cy="403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Составь рассказ.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18</cp:revision>
  <dcterms:created xsi:type="dcterms:W3CDTF">2013-09-15T15:07:49Z</dcterms:created>
  <dcterms:modified xsi:type="dcterms:W3CDTF">2013-09-25T11:27:16Z</dcterms:modified>
</cp:coreProperties>
</file>