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5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7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0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5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5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0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1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23B3-E77A-4AB8-A431-1DC1CF4F86A1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2DF8-D9C8-4842-B36C-9D9B9703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рыбалке. Речевые и неречевые звуки. Слово. Предложение. Текст. Составление сюжетного рассказа по серии картинок.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Презентация к уроку обучения грамоте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 по программе «Школа 2100»</a:t>
            </a:r>
          </a:p>
          <a:p>
            <a:r>
              <a:rPr lang="ru-RU" sz="1200" b="1" dirty="0" err="1" smtClean="0">
                <a:solidFill>
                  <a:schemeClr val="tx1"/>
                </a:solidFill>
              </a:rPr>
              <a:t>Кунделева</a:t>
            </a:r>
            <a:r>
              <a:rPr lang="ru-RU" sz="1200" b="1" dirty="0" smtClean="0">
                <a:solidFill>
                  <a:schemeClr val="tx1"/>
                </a:solidFill>
              </a:rPr>
              <a:t> Оксана Евгеньевна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Учитель начальных классов МОБУ СОШ № 276,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г. Гаджиево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Мурманская область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94502"/>
            <a:ext cx="1423194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687" y="170965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каркает, а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009"/>
            <a:ext cx="3078102" cy="190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7" y="548680"/>
            <a:ext cx="1737569" cy="17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0022" y="419969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83254" y="1337700"/>
            <a:ext cx="237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трещит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2" y="2852936"/>
            <a:ext cx="1647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1227" y="4089952"/>
            <a:ext cx="218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квакает, а</a:t>
            </a:r>
            <a:endParaRPr lang="ru-RU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998553"/>
            <a:ext cx="2863205" cy="17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40624" y="17091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580961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38159" y="3800124"/>
            <a:ext cx="1664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ржёт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3024" y="5628025"/>
            <a:ext cx="284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кудахчет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7" y="4981572"/>
            <a:ext cx="1537406" cy="165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95736" y="5871408"/>
            <a:ext cx="272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кукарекает, а</a:t>
            </a:r>
            <a:endParaRPr lang="ru-RU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49" y="4729097"/>
            <a:ext cx="1943823" cy="19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836712"/>
            <a:ext cx="3339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1211" y="3933056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31840" y="1988840"/>
            <a:ext cx="2356967" cy="997207"/>
            <a:chOff x="2719089" y="1658108"/>
            <a:chExt cx="2356967" cy="99720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771800" y="2636912"/>
              <a:ext cx="2304256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43345" y="2133852"/>
              <a:ext cx="997207" cy="45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3955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775816" y="2854179"/>
            <a:ext cx="202296" cy="226929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20" y="5890047"/>
            <a:ext cx="2317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226807" y="5157192"/>
            <a:ext cx="0" cy="52705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9661"/>
            <a:ext cx="879806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20862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акула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20862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скат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22794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сазан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3227944"/>
            <a:ext cx="217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вуалехвост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6448" y="386562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из этих рыб живут в океанах, морях?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423809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Какую из этих рыб можно поймать в водоёмах нашей страны?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636" y="549851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из этих рыб живут в аквариуме?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606692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Каких ещё рыб вы знаете?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78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Многозначное слово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Он колючий, но не еж, </a:t>
            </a:r>
          </a:p>
          <a:p>
            <a:r>
              <a:rPr lang="ru-RU" sz="3200" dirty="0"/>
              <a:t>А речная рыба …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8172" y="48318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7549" y="2060848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ё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рш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1375"/>
            <a:ext cx="2376264" cy="121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176719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маленькая рыбка ерша?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984178"/>
            <a:ext cx="2353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ё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ршик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940731"/>
            <a:ext cx="6313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называется специальная щётка для мытья бутылок?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69620" y="4583467"/>
            <a:ext cx="2353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ё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ршик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92" y="3756233"/>
            <a:ext cx="1542647" cy="17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2" y="5084602"/>
            <a:ext cx="4634530" cy="167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2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Что это у Галочки?</a:t>
            </a:r>
          </a:p>
          <a:p>
            <a:r>
              <a:rPr lang="ru-RU" sz="3200" dirty="0" smtClean="0"/>
              <a:t>Ниточка </a:t>
            </a:r>
            <a:r>
              <a:rPr lang="ru-RU" sz="3200" dirty="0"/>
              <a:t>на палочке,</a:t>
            </a:r>
          </a:p>
          <a:p>
            <a:r>
              <a:rPr lang="ru-RU" sz="3200" dirty="0" smtClean="0"/>
              <a:t>Палочка </a:t>
            </a:r>
            <a:r>
              <a:rPr lang="ru-RU" sz="3200" dirty="0"/>
              <a:t>в руке, </a:t>
            </a:r>
          </a:p>
          <a:p>
            <a:r>
              <a:rPr lang="ru-RU" sz="3200" dirty="0" smtClean="0"/>
              <a:t>А </a:t>
            </a:r>
            <a:r>
              <a:rPr lang="ru-RU" sz="3200" dirty="0"/>
              <a:t>ниточка в реке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389"/>
            <a:ext cx="3722564" cy="31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3573016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Плавает под мостиком</a:t>
            </a:r>
          </a:p>
          <a:p>
            <a:r>
              <a:rPr lang="ru-RU" sz="3200" dirty="0" smtClean="0"/>
              <a:t>И </a:t>
            </a:r>
            <a:r>
              <a:rPr lang="ru-RU" sz="3200" dirty="0"/>
              <a:t>виляет хвостиком.</a:t>
            </a:r>
          </a:p>
          <a:p>
            <a:r>
              <a:rPr lang="ru-RU" sz="3200" dirty="0" smtClean="0"/>
              <a:t>По </a:t>
            </a:r>
            <a:r>
              <a:rPr lang="ru-RU" sz="3200" dirty="0"/>
              <a:t>земле не ходит,</a:t>
            </a:r>
          </a:p>
          <a:p>
            <a:r>
              <a:rPr lang="ru-RU" sz="3200" dirty="0" smtClean="0"/>
              <a:t>Рот </a:t>
            </a:r>
            <a:r>
              <a:rPr lang="ru-RU" sz="3200" dirty="0"/>
              <a:t>есть, да не говорит,</a:t>
            </a:r>
          </a:p>
          <a:p>
            <a:r>
              <a:rPr lang="ru-RU" sz="3200" dirty="0" smtClean="0"/>
              <a:t>Глаза </a:t>
            </a:r>
            <a:r>
              <a:rPr lang="ru-RU" sz="3200" dirty="0"/>
              <a:t>есть, да не мигает,</a:t>
            </a:r>
          </a:p>
          <a:p>
            <a:r>
              <a:rPr lang="ru-RU" sz="3200" dirty="0" smtClean="0"/>
              <a:t>Крылья </a:t>
            </a:r>
            <a:r>
              <a:rPr lang="ru-RU" sz="3200" dirty="0"/>
              <a:t>есть, да не летает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4329747"/>
            <a:ext cx="1993995" cy="123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8" y="4427949"/>
            <a:ext cx="2033874" cy="13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-11392"/>
            <a:ext cx="3924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рыбалке.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5" y="1124744"/>
            <a:ext cx="815531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сказку: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420500"/>
            <a:ext cx="2881485" cy="287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230526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" y="3645024"/>
            <a:ext cx="3744416" cy="238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59" y="4653137"/>
            <a:ext cx="4310597" cy="137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96" y="332656"/>
            <a:ext cx="47494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192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 рыбалке. Речевые и неречевые звуки. Слово. Предложение. Текст. Составление сюжетного рассказа по серии картинок.</vt:lpstr>
      <vt:lpstr>Презентация PowerPoint</vt:lpstr>
      <vt:lpstr>Презентация PowerPoint</vt:lpstr>
      <vt:lpstr>Презентация PowerPoint</vt:lpstr>
      <vt:lpstr>Многозначное слово</vt:lpstr>
      <vt:lpstr>Презентация PowerPoint</vt:lpstr>
      <vt:lpstr>Презентация PowerPoint</vt:lpstr>
      <vt:lpstr>Узнай сказку: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18</cp:revision>
  <dcterms:created xsi:type="dcterms:W3CDTF">2013-09-15T15:07:49Z</dcterms:created>
  <dcterms:modified xsi:type="dcterms:W3CDTF">2013-09-25T11:26:10Z</dcterms:modified>
</cp:coreProperties>
</file>