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5" r:id="rId4"/>
    <p:sldId id="256" r:id="rId5"/>
    <p:sldId id="260" r:id="rId6"/>
    <p:sldId id="262" r:id="rId7"/>
    <p:sldId id="261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9955F-A10E-4562-9616-363DACC2E715}" type="datetimeFigureOut">
              <a:rPr lang="ru-RU" smtClean="0"/>
              <a:pPr/>
              <a:t>03.08.2014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DDB25-2E4F-4487-AB03-2A6A8BA49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4;&#1083;&#1080;&#1084;&#1087;&#1080;&#1072;&#1076;&#1072;\Pesnya_Fizkult-ura!_(sl._Z.Petrovoy_muz._YU.CHichkova).-Bez_nazvaniya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4;&#1083;&#1080;&#1084;&#1087;&#1080;&#1072;&#1076;&#1072;\programma-quotBol_shie-gonkiquot-quotRossiya-chempionkaquot(muzofon.com)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83;&#1080;&#1084;&#1087;&#1080;&#1072;&#1076;&#1072;\Dlya_detej_-_Sportivnyj_prazdnik_3_(iPlayer.fm)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jpe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4;&#1083;&#1080;&#1084;&#1087;&#1080;&#1072;&#1076;&#1072;\Dlya_detej_-_sportivnyj_prazdnik_2_(iPlayer.fm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83;&#1080;&#1084;&#1087;&#1080;&#1072;&#1076;&#1072;\Muzyka-dlya-prazdnikov-Gimn-Rossii(muzofon.com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83;&#1080;&#1084;&#1087;&#1080;&#1072;&#1076;&#1072;\Dlya_detej_-_Sportivnyj_prazdnik_3_(iPlayer.fm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83;&#1080;&#1084;&#1087;&#1080;&#1072;&#1076;&#1072;\Dlya_detej_-_sportivnyj_prazdnik_2_(iPlayer.fm)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54;&#1083;&#1080;&#1084;&#1087;&#1080;&#1072;&#1076;&#1072;\9835-Pozdravitel_naya-Tush-33-Bez-nazvaniya(muzofon.com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F:\&#1054;&#1083;&#1080;&#1084;&#1087;&#1080;&#1072;&#1076;&#1072;\sanud-trek-Papa-mama-ya---sportivnaya-sem_ya(muzofon.com).mp3" TargetMode="External"/><Relationship Id="rId1" Type="http://schemas.openxmlformats.org/officeDocument/2006/relationships/audio" Target="file:///F:\&#1054;&#1083;&#1080;&#1084;&#1087;&#1080;&#1072;&#1076;&#1072;\Papa-mamochka-i-ya-u-nas-Sportivnaya-sem_ya(muzofon.com).mp3" TargetMode="Externa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357298"/>
            <a:ext cx="599199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Навстречу олимпийским рекордам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Рисунок 3" descr="0cc7d3f84a23c7a9d80a2b65f71679a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4346" y="3196842"/>
            <a:ext cx="2928926" cy="3661158"/>
          </a:xfrm>
          <a:prstGeom prst="rect">
            <a:avLst/>
          </a:prstGeom>
        </p:spPr>
      </p:pic>
      <p:pic>
        <p:nvPicPr>
          <p:cNvPr id="5" name="Рисунок 4" descr="9e419927ea2c3e36976e50d4609c8f4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6578" y="3494477"/>
            <a:ext cx="2690818" cy="3363523"/>
          </a:xfrm>
          <a:prstGeom prst="rect">
            <a:avLst/>
          </a:prstGeom>
        </p:spPr>
      </p:pic>
      <p:pic>
        <p:nvPicPr>
          <p:cNvPr id="6" name="Рисунок 5" descr="zayka.png"/>
          <p:cNvPicPr>
            <a:picLocks noChangeAspect="1"/>
          </p:cNvPicPr>
          <p:nvPr/>
        </p:nvPicPr>
        <p:blipFill>
          <a:blip r:embed="rId6"/>
          <a:srcRect l="18750" t="30000" r="17499"/>
          <a:stretch>
            <a:fillRect/>
          </a:stretch>
        </p:blipFill>
        <p:spPr>
          <a:xfrm>
            <a:off x="4000496" y="4308669"/>
            <a:ext cx="1857388" cy="2549331"/>
          </a:xfrm>
          <a:prstGeom prst="rect">
            <a:avLst/>
          </a:prstGeom>
        </p:spPr>
      </p:pic>
      <p:pic>
        <p:nvPicPr>
          <p:cNvPr id="7" name="Рисунок 6" descr="luchikisnejinka.png"/>
          <p:cNvPicPr>
            <a:picLocks noChangeAspect="1"/>
          </p:cNvPicPr>
          <p:nvPr/>
        </p:nvPicPr>
        <p:blipFill>
          <a:blip r:embed="rId7"/>
          <a:srcRect t="26999"/>
          <a:stretch>
            <a:fillRect/>
          </a:stretch>
        </p:blipFill>
        <p:spPr>
          <a:xfrm>
            <a:off x="214282" y="428604"/>
            <a:ext cx="2143140" cy="1955637"/>
          </a:xfrm>
          <a:prstGeom prst="rect">
            <a:avLst/>
          </a:prstGeom>
        </p:spPr>
      </p:pic>
      <p:pic>
        <p:nvPicPr>
          <p:cNvPr id="10" name="Рисунок 9" descr="Greek Week Olympic Rings.pn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5161975" y="0"/>
            <a:ext cx="3982025" cy="1928802"/>
          </a:xfrm>
          <a:prstGeom prst="rect">
            <a:avLst/>
          </a:prstGeom>
        </p:spPr>
      </p:pic>
      <p:pic>
        <p:nvPicPr>
          <p:cNvPr id="8" name="Pesnya_Fizkult-ura!_(sl._Z.Petrovoy_muz._YU.CHichkova).-Bez_nazv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643958" y="6357958"/>
            <a:ext cx="500042" cy="50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2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005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143116"/>
            <a:ext cx="4895439" cy="3847623"/>
          </a:xfrm>
          <a:prstGeom prst="rect">
            <a:avLst/>
          </a:prstGeom>
        </p:spPr>
      </p:pic>
      <p:pic>
        <p:nvPicPr>
          <p:cNvPr id="12" name="Рисунок 11" descr="Greek Week Olympic Rings.png"/>
          <p:cNvPicPr>
            <a:picLocks noChangeAspect="1"/>
          </p:cNvPicPr>
          <p:nvPr/>
        </p:nvPicPr>
        <p:blipFill>
          <a:blip r:embed="rId5"/>
          <a:srcRect t="18183" b="18181"/>
          <a:stretch>
            <a:fillRect/>
          </a:stretch>
        </p:blipFill>
        <p:spPr>
          <a:xfrm>
            <a:off x="4500562" y="0"/>
            <a:ext cx="3929070" cy="2500306"/>
          </a:xfrm>
          <a:prstGeom prst="rect">
            <a:avLst/>
          </a:prstGeom>
        </p:spPr>
      </p:pic>
      <p:pic>
        <p:nvPicPr>
          <p:cNvPr id="15" name="programma-quotBol_shie-gonkiquot-quotRossiya-chempionka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000760" y="6000768"/>
            <a:ext cx="571480" cy="571480"/>
          </a:xfrm>
          <a:prstGeom prst="rect">
            <a:avLst/>
          </a:prstGeom>
        </p:spPr>
      </p:pic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7" cstate="email">
            <a:lum bright="10000"/>
          </a:blip>
          <a:stretch>
            <a:fillRect/>
          </a:stretch>
        </p:blipFill>
        <p:spPr>
          <a:xfrm>
            <a:off x="285720" y="285728"/>
            <a:ext cx="3214677" cy="4223035"/>
          </a:xfrm>
          <a:prstGeom prst="rect">
            <a:avLst/>
          </a:prstGeom>
        </p:spPr>
      </p:pic>
      <p:pic>
        <p:nvPicPr>
          <p:cNvPr id="8" name="Рисунок 7" descr="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786578" y="3643314"/>
            <a:ext cx="2034991" cy="291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4074" y="0"/>
            <a:ext cx="3109926" cy="427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902407"/>
            <a:ext cx="4500562" cy="295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4561136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Greek Week Olympic Rings.png"/>
          <p:cNvPicPr>
            <a:picLocks noChangeAspect="1"/>
          </p:cNvPicPr>
          <p:nvPr/>
        </p:nvPicPr>
        <p:blipFill>
          <a:blip r:embed="rId7"/>
          <a:srcRect t="23750" b="25000"/>
          <a:stretch>
            <a:fillRect/>
          </a:stretch>
        </p:blipFill>
        <p:spPr>
          <a:xfrm>
            <a:off x="5000616" y="4429132"/>
            <a:ext cx="4143384" cy="2123499"/>
          </a:xfrm>
          <a:prstGeom prst="rect">
            <a:avLst/>
          </a:prstGeom>
        </p:spPr>
      </p:pic>
      <p:pic>
        <p:nvPicPr>
          <p:cNvPr id="10" name="Dlya_detej_-_Sportivnyj_prazdnik_3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348658" y="6062658"/>
            <a:ext cx="795342" cy="79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433534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57752" y="2214554"/>
            <a:ext cx="3929058" cy="43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Greek Week Olympic Rings.png"/>
          <p:cNvPicPr>
            <a:picLocks noChangeAspect="1"/>
          </p:cNvPicPr>
          <p:nvPr/>
        </p:nvPicPr>
        <p:blipFill>
          <a:blip r:embed="rId6"/>
          <a:srcRect t="25000" b="25000"/>
          <a:stretch>
            <a:fillRect/>
          </a:stretch>
        </p:blipFill>
        <p:spPr>
          <a:xfrm>
            <a:off x="571472" y="4214818"/>
            <a:ext cx="3857652" cy="1928840"/>
          </a:xfrm>
          <a:prstGeom prst="rect">
            <a:avLst/>
          </a:prstGeom>
        </p:spPr>
      </p:pic>
      <p:pic>
        <p:nvPicPr>
          <p:cNvPr id="10" name="Dlya_detej_-_sportivnyj_prazdnik_2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572520" y="6286520"/>
            <a:ext cx="571480" cy="57148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500958" y="214290"/>
            <a:ext cx="1643042" cy="173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1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b="5645"/>
          <a:stretch>
            <a:fillRect/>
          </a:stretch>
        </p:blipFill>
        <p:spPr bwMode="auto">
          <a:xfrm>
            <a:off x="714348" y="857232"/>
            <a:ext cx="780843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Muzyka-dlya-prazdnikov-Gimn-Rossii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24886" y="6338886"/>
            <a:ext cx="519114" cy="519114"/>
          </a:xfrm>
          <a:prstGeom prst="rect">
            <a:avLst/>
          </a:prstGeom>
        </p:spPr>
      </p:pic>
      <p:pic>
        <p:nvPicPr>
          <p:cNvPr id="10" name="Рисунок 9" descr="Greek Week Olympic Rings.png"/>
          <p:cNvPicPr>
            <a:picLocks noChangeAspect="1"/>
          </p:cNvPicPr>
          <p:nvPr/>
        </p:nvPicPr>
        <p:blipFill>
          <a:blip r:embed="rId6"/>
          <a:srcRect t="25000" b="23750"/>
          <a:stretch>
            <a:fillRect/>
          </a:stretch>
        </p:blipFill>
        <p:spPr>
          <a:xfrm>
            <a:off x="0" y="0"/>
            <a:ext cx="3500442" cy="17939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71472" y="214290"/>
            <a:ext cx="2786082" cy="266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286124"/>
            <a:ext cx="5260274" cy="305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Greek Week Olympic Rings.png"/>
          <p:cNvPicPr>
            <a:picLocks noChangeAspect="1"/>
          </p:cNvPicPr>
          <p:nvPr/>
        </p:nvPicPr>
        <p:blipFill>
          <a:blip r:embed="rId6"/>
          <a:srcRect t="26250" b="25000"/>
          <a:stretch>
            <a:fillRect/>
          </a:stretch>
        </p:blipFill>
        <p:spPr>
          <a:xfrm>
            <a:off x="4143372" y="357166"/>
            <a:ext cx="4429136" cy="2159219"/>
          </a:xfrm>
          <a:prstGeom prst="rect">
            <a:avLst/>
          </a:prstGeom>
        </p:spPr>
      </p:pic>
      <p:pic>
        <p:nvPicPr>
          <p:cNvPr id="10" name="Рисунок 9" descr="0cc7d3f84a23c7a9d80a2b65f71679a6.png"/>
          <p:cNvPicPr>
            <a:picLocks noChangeAspect="1"/>
          </p:cNvPicPr>
          <p:nvPr/>
        </p:nvPicPr>
        <p:blipFill>
          <a:blip r:embed="rId7"/>
          <a:srcRect t="15000"/>
          <a:stretch>
            <a:fillRect/>
          </a:stretch>
        </p:blipFill>
        <p:spPr>
          <a:xfrm>
            <a:off x="428596" y="4286256"/>
            <a:ext cx="2143140" cy="2277083"/>
          </a:xfrm>
          <a:prstGeom prst="rect">
            <a:avLst/>
          </a:prstGeom>
        </p:spPr>
      </p:pic>
      <p:pic>
        <p:nvPicPr>
          <p:cNvPr id="11" name="Dlya_detej_-_Sportivnyj_prazdnik_3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24886" y="6338886"/>
            <a:ext cx="519114" cy="51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3819522" cy="312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14818"/>
            <a:ext cx="372629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7686" y="3643314"/>
            <a:ext cx="4495247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Greek Week Olympic Rings.png"/>
          <p:cNvPicPr>
            <a:picLocks noChangeAspect="1"/>
          </p:cNvPicPr>
          <p:nvPr/>
        </p:nvPicPr>
        <p:blipFill>
          <a:blip r:embed="rId7"/>
          <a:srcRect t="25000" b="27500"/>
          <a:stretch>
            <a:fillRect/>
          </a:stretch>
        </p:blipFill>
        <p:spPr>
          <a:xfrm>
            <a:off x="4417877" y="357166"/>
            <a:ext cx="4511841" cy="2143140"/>
          </a:xfrm>
          <a:prstGeom prst="rect">
            <a:avLst/>
          </a:prstGeom>
        </p:spPr>
      </p:pic>
      <p:pic>
        <p:nvPicPr>
          <p:cNvPr id="7" name="Dlya_detej_-_sportivnyj_prazdnik_2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8643958" y="6357958"/>
            <a:ext cx="500042" cy="5000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1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86058"/>
            <a:ext cx="4071966" cy="385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4376785" cy="24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Greek Week Olympic Rings.png"/>
          <p:cNvPicPr>
            <a:picLocks noChangeAspect="1"/>
          </p:cNvPicPr>
          <p:nvPr/>
        </p:nvPicPr>
        <p:blipFill>
          <a:blip r:embed="rId6"/>
          <a:srcRect t="23750" b="25000"/>
          <a:stretch>
            <a:fillRect/>
          </a:stretch>
        </p:blipFill>
        <p:spPr>
          <a:xfrm>
            <a:off x="4643438" y="285728"/>
            <a:ext cx="4143384" cy="2123499"/>
          </a:xfrm>
          <a:prstGeom prst="rect">
            <a:avLst/>
          </a:prstGeom>
        </p:spPr>
      </p:pic>
      <p:pic>
        <p:nvPicPr>
          <p:cNvPr id="7" name="9835-Pozdravitel_naya-Tush-33-Bez-nazvani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429644" y="6143644"/>
            <a:ext cx="714356" cy="714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1214422"/>
            <a:ext cx="606262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свидание!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новых встреч!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apa-mamochka-i-ya-u-nas-Sportivnaya-sem_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520" y="6286520"/>
            <a:ext cx="571480" cy="571480"/>
          </a:xfrm>
          <a:prstGeom prst="rect">
            <a:avLst/>
          </a:prstGeom>
        </p:spPr>
      </p:pic>
      <p:pic>
        <p:nvPicPr>
          <p:cNvPr id="6" name="sanud-trek-Papa-mama-ya---sportivnaya-sem_ya(muzofon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57158" y="6286496"/>
            <a:ext cx="571504" cy="571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0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10</Words>
  <Application>Microsoft Office PowerPoint</Application>
  <PresentationFormat>Экран (4:3)</PresentationFormat>
  <Paragraphs>3</Paragraphs>
  <Slides>9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80</cp:revision>
  <dcterms:created xsi:type="dcterms:W3CDTF">2014-01-18T11:45:57Z</dcterms:created>
  <dcterms:modified xsi:type="dcterms:W3CDTF">2014-08-03T12:34:39Z</dcterms:modified>
</cp:coreProperties>
</file>