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6" r:id="rId3"/>
    <p:sldId id="288" r:id="rId4"/>
    <p:sldId id="284" r:id="rId5"/>
    <p:sldId id="27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7894-27DC-4EA8-8E84-06FD31D05EAB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F6A7-21E5-4B5F-B0D3-1FC0363CD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EC5E-A326-4B14-B328-41A54F0383D3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EDCDB-69CD-4C47-960A-64E3E041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44A4-C1ED-4186-8F5D-3BAA236F702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00F7-DFAF-409D-A4E9-BD16A686A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BC6D-81E5-472A-8D1E-53B601EE267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9897F-273D-4533-936D-15BC5F190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EFAC-CAFD-4CAA-9A53-A338BB7FA80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8DB9-2D15-4D94-AF06-DF4F329AC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D3028-FBA6-4B63-B242-6A824FA1C45A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95E9-F68E-489B-9DD0-910C01729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D569-47F7-4B7F-8423-CF2D9B0E81D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B7D3-EAE3-46E7-8261-CB6282EB2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29BE-F137-431F-8164-6FD4C10BF882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503E-6F19-4C01-AC09-AB79D3CE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0BBD-22DA-42A4-B308-6617026D68D7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CC6B-CCB5-4474-98D8-2DE40BDE4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FD82-8589-41EE-9862-9D4A61D48A15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94562-9EB8-4D66-A3A5-0536E49EF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B9BE3-5654-4F7A-885F-011FD756F7F0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D5D4-AF5D-4A22-95E2-C92CCE2A6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EB78D2-139B-4572-A671-734A22AC8F14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E81147-EF24-4960-B2E4-B6E7419F4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6" y="1371600"/>
            <a:ext cx="736355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3733800" y="3886200"/>
            <a:ext cx="3048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886200" y="3886200"/>
            <a:ext cx="3810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410200" y="4038600"/>
            <a:ext cx="609600" cy="381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410200" y="4343400"/>
            <a:ext cx="609600" cy="3048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3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371600"/>
            <a:ext cx="1493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77317"/>
            <a:ext cx="148113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97305"/>
            <a:ext cx="148113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97305"/>
            <a:ext cx="148113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98157"/>
            <a:ext cx="249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65179"/>
            <a:ext cx="1303336" cy="97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1" y="960946"/>
            <a:ext cx="1255713" cy="107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781" y="2276115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Дети       пришли       в           цирк.</a:t>
            </a:r>
            <a:endParaRPr lang="ru-RU" sz="32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94046"/>
            <a:ext cx="1435099" cy="135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58774"/>
            <a:ext cx="994568" cy="118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6" y="5107326"/>
            <a:ext cx="1447801" cy="123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84" y="2846097"/>
            <a:ext cx="1428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252714"/>
            <a:ext cx="1493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03" y="3958431"/>
            <a:ext cx="14747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63" y="3944576"/>
            <a:ext cx="14747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6355"/>
            <a:ext cx="249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09" y="2804317"/>
            <a:ext cx="1807006" cy="184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1" y="2767588"/>
            <a:ext cx="1162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999" y="4168776"/>
            <a:ext cx="577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Клоун  жонглирует  мячами.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63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8" y="1371600"/>
            <a:ext cx="828192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4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75851" y="1690899"/>
            <a:ext cx="1433949" cy="747501"/>
            <a:chOff x="775851" y="1690899"/>
            <a:chExt cx="1433949" cy="747501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838200" y="2438400"/>
              <a:ext cx="13716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81763" y="1984987"/>
              <a:ext cx="740575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1475"/>
            <a:ext cx="148113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1474"/>
            <a:ext cx="148113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477000" y="2309921"/>
            <a:ext cx="228600" cy="17632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39371"/>
            <a:ext cx="1309688" cy="169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0" y="2895600"/>
            <a:ext cx="1493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1493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16312"/>
            <a:ext cx="249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81" y="3549001"/>
            <a:ext cx="24923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639218" y="2958449"/>
            <a:ext cx="0" cy="381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30" y="2958449"/>
            <a:ext cx="109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2050" y="4191000"/>
            <a:ext cx="69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Вышел огромный тигр. Ура! Ура!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050" y="4813012"/>
            <a:ext cx="6920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Громко рычит тигр. Р-р-р! Р-р-р!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5122" y="5435307"/>
            <a:ext cx="814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Прекрасно выступает тигр. Браво! Браво!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080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C00000"/>
                </a:solidFill>
              </a:rPr>
              <a:t>СПАСИБО ЗА УРОК!</a:t>
            </a:r>
          </a:p>
        </p:txBody>
      </p:sp>
      <p:pic>
        <p:nvPicPr>
          <p:cNvPr id="32773" name="Picture 2" descr="klown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293859"/>
            <a:ext cx="3048000" cy="474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173</TotalTime>
  <Words>37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7   Цирк.  Подбор тематических групп слов. Составление предложений и текста. Обведение по контуру и письмо овалов («Букварь», с. 16–17, Прописи № 1, с. 10–11)</dc:title>
  <dc:creator>Оксана</dc:creator>
  <cp:lastModifiedBy>Оксана</cp:lastModifiedBy>
  <cp:revision>39</cp:revision>
  <dcterms:modified xsi:type="dcterms:W3CDTF">2013-09-25T11:43:36Z</dcterms:modified>
</cp:coreProperties>
</file>