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2" r:id="rId3"/>
    <p:sldId id="283" r:id="rId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97894-27DC-4EA8-8E84-06FD31D05EAB}" type="datetimeFigureOut">
              <a:rPr lang="en-US"/>
              <a:pPr>
                <a:defRPr/>
              </a:pPr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CF6A7-21E5-4B5F-B0D3-1FC0363CDF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EC5E-A326-4B14-B328-41A54F0383D3}" type="datetimeFigureOut">
              <a:rPr lang="en-US"/>
              <a:pPr>
                <a:defRPr/>
              </a:pPr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EDCDB-69CD-4C47-960A-64E3E041AE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D44A4-C1ED-4186-8F5D-3BAA236F7025}" type="datetimeFigureOut">
              <a:rPr lang="en-US"/>
              <a:pPr>
                <a:defRPr/>
              </a:pPr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300F7-DFAF-409D-A4E9-BD16A686A4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DBC6D-81E5-472A-8D1E-53B601EE2675}" type="datetimeFigureOut">
              <a:rPr lang="en-US"/>
              <a:pPr>
                <a:defRPr/>
              </a:pPr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9897F-273D-4533-936D-15BC5F190F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DEFAC-CAFD-4CAA-9A53-A338BB7FA805}" type="datetimeFigureOut">
              <a:rPr lang="en-US"/>
              <a:pPr>
                <a:defRPr/>
              </a:pPr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A8DB9-2D15-4D94-AF06-DF4F329AC4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D3028-FBA6-4B63-B242-6A824FA1C45A}" type="datetimeFigureOut">
              <a:rPr lang="en-US"/>
              <a:pPr>
                <a:defRPr/>
              </a:pPr>
              <a:t>9/25/2013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D95E9-F68E-489B-9DD0-910C017295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8D569-47F7-4B7F-8423-CF2D9B0E81D5}" type="datetimeFigureOut">
              <a:rPr lang="en-US"/>
              <a:pPr>
                <a:defRPr/>
              </a:pPr>
              <a:t>9/25/2013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7B7D3-EAE3-46E7-8261-CB6282EB20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629BE-F137-431F-8164-6FD4C10BF882}" type="datetimeFigureOut">
              <a:rPr lang="en-US"/>
              <a:pPr>
                <a:defRPr/>
              </a:pPr>
              <a:t>9/25/2013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8503E-6F19-4C01-AC09-AB79D3CE61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10BBD-22DA-42A4-B308-6617026D68D7}" type="datetimeFigureOut">
              <a:rPr lang="en-US"/>
              <a:pPr>
                <a:defRPr/>
              </a:pPr>
              <a:t>9/25/2013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3CC6B-CCB5-4474-98D8-2DE40BDE4B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FFD82-8589-41EE-9862-9D4A61D48A15}" type="datetimeFigureOut">
              <a:rPr lang="en-US"/>
              <a:pPr>
                <a:defRPr/>
              </a:pPr>
              <a:t>9/25/2013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94562-9EB8-4D66-A3A5-0536E49EF2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B9BE3-5654-4F7A-885F-011FD756F7F0}" type="datetimeFigureOut">
              <a:rPr lang="en-US"/>
              <a:pPr>
                <a:defRPr/>
              </a:pPr>
              <a:t>9/25/2013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1D5D4-AF5D-4A22-95E2-C92CCE2A65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EB78D2-139B-4572-A671-734A22AC8F14}" type="datetimeFigureOut">
              <a:rPr lang="en-US"/>
              <a:pPr>
                <a:defRPr/>
              </a:pPr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6E81147-EF24-4960-B2E4-B6E7419F42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 descr="i?id=47889890-25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990600"/>
            <a:ext cx="2618105" cy="2952750"/>
          </a:xfrm>
          <a:prstGeom prst="rect">
            <a:avLst/>
          </a:prstGeom>
          <a:noFill/>
        </p:spPr>
      </p:pic>
      <p:pic>
        <p:nvPicPr>
          <p:cNvPr id="4" name="Picture 11" descr="i?id=285860284-44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429000"/>
            <a:ext cx="2867491" cy="2733675"/>
          </a:xfrm>
          <a:prstGeom prst="rect">
            <a:avLst/>
          </a:prstGeom>
          <a:noFill/>
        </p:spPr>
      </p:pic>
      <p:pic>
        <p:nvPicPr>
          <p:cNvPr id="5" name="Picture 9" descr="i?id=119471471-69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3505200"/>
            <a:ext cx="3463018" cy="2585720"/>
          </a:xfrm>
          <a:prstGeom prst="rect">
            <a:avLst/>
          </a:prstGeom>
          <a:noFill/>
        </p:spPr>
      </p:pic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838200" y="685800"/>
            <a:ext cx="7572375" cy="112871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b="1" kern="10" dirty="0">
                <a:ln w="285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urier New"/>
                <a:cs typeface="Courier New"/>
              </a:rPr>
              <a:t>Цирк! Цирк! Цирк!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77305" y="5871865"/>
            <a:ext cx="3494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фокусник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838200" y="685800"/>
            <a:ext cx="7572375" cy="112871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b="1" kern="10" dirty="0">
                <a:ln w="285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urier New"/>
                <a:cs typeface="Courier New"/>
              </a:rPr>
              <a:t>Цирк! Цирк! Цирк!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82" y="1662546"/>
            <a:ext cx="3480501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04800" y="4100946"/>
            <a:ext cx="52490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дрессировщик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199" y="1447801"/>
            <a:ext cx="2418376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495800" y="4876800"/>
            <a:ext cx="449928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воздушный гимнаст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065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838200" y="685800"/>
            <a:ext cx="7572375" cy="112871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b="1" kern="10" dirty="0">
                <a:ln w="285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urier New"/>
                <a:cs typeface="Courier New"/>
              </a:rPr>
              <a:t>Цирк! Цирк! Цирк!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84108" y="4100946"/>
            <a:ext cx="30179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жонглёр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95800" y="4876800"/>
            <a:ext cx="449928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акробаты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28425"/>
            <a:ext cx="3100159" cy="2636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250156"/>
            <a:ext cx="2590800" cy="3825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690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173</TotalTime>
  <Words>24</Words>
  <Application>Microsoft Office PowerPoint</Application>
  <PresentationFormat>Экран (4:3)</PresentationFormat>
  <Paragraphs>8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Office Theme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7   Цирк.  Подбор тематических групп слов. Составление предложений и текста. Обведение по контуру и письмо овалов («Букварь», с. 16–17, Прописи № 1, с. 10–11)</dc:title>
  <dc:creator>Оксана</dc:creator>
  <cp:lastModifiedBy>Оксана</cp:lastModifiedBy>
  <cp:revision>39</cp:revision>
  <dcterms:modified xsi:type="dcterms:W3CDTF">2013-09-25T11:43:09Z</dcterms:modified>
</cp:coreProperties>
</file>