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Rg st="1" end="1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616" autoAdjust="0"/>
  </p:normalViewPr>
  <p:slideViewPr>
    <p:cSldViewPr>
      <p:cViewPr varScale="1">
        <p:scale>
          <a:sx n="35" d="100"/>
          <a:sy n="35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E489E-4946-4053-9968-CA39FE6F52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6ADDE8-AE01-4289-B077-78F0023FB575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6EB8457A-CFDA-48AE-8CF7-EFB8DA09D8BD}" type="parTrans" cxnId="{8F5E9CE8-801F-4CC6-8FBC-95EC93758845}">
      <dgm:prSet/>
      <dgm:spPr/>
      <dgm:t>
        <a:bodyPr/>
        <a:lstStyle/>
        <a:p>
          <a:endParaRPr lang="ru-RU"/>
        </a:p>
      </dgm:t>
    </dgm:pt>
    <dgm:pt modelId="{2099B963-8AD4-4358-87EA-89D88C91E6EC}" type="sibTrans" cxnId="{8F5E9CE8-801F-4CC6-8FBC-95EC93758845}">
      <dgm:prSet/>
      <dgm:spPr/>
      <dgm:t>
        <a:bodyPr/>
        <a:lstStyle/>
        <a:p>
          <a:endParaRPr lang="ru-RU"/>
        </a:p>
      </dgm:t>
    </dgm:pt>
    <dgm:pt modelId="{72FAB7D6-B60F-423A-B539-1A62B8CBD17A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Расширение словаря ребенка на основе ознакомления с постепенно увеличивающимся кругом предметов и явлений.</a:t>
          </a:r>
          <a:endParaRPr lang="ru-RU" dirty="0"/>
        </a:p>
      </dgm:t>
    </dgm:pt>
    <dgm:pt modelId="{ED694347-C34D-4317-BAEE-EDDBECCE6D3A}" type="parTrans" cxnId="{26AA7DA6-6E31-4DA2-A089-DF6B41689D01}">
      <dgm:prSet/>
      <dgm:spPr/>
      <dgm:t>
        <a:bodyPr/>
        <a:lstStyle/>
        <a:p>
          <a:endParaRPr lang="ru-RU"/>
        </a:p>
      </dgm:t>
    </dgm:pt>
    <dgm:pt modelId="{FE6FE8A7-5A3F-4B1B-881E-E975676C54AA}" type="sibTrans" cxnId="{26AA7DA6-6E31-4DA2-A089-DF6B41689D01}">
      <dgm:prSet/>
      <dgm:spPr/>
      <dgm:t>
        <a:bodyPr/>
        <a:lstStyle/>
        <a:p>
          <a:endParaRPr lang="ru-RU"/>
        </a:p>
      </dgm:t>
    </dgm:pt>
    <dgm:pt modelId="{7218A94A-6F67-447A-8D01-99342D78DC9C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9610AF71-F6EB-469B-8BA9-A5458EF3FCA5}" type="parTrans" cxnId="{A46FC8AD-316C-4F1B-80D0-8E729880CC90}">
      <dgm:prSet/>
      <dgm:spPr/>
      <dgm:t>
        <a:bodyPr/>
        <a:lstStyle/>
        <a:p>
          <a:endParaRPr lang="ru-RU"/>
        </a:p>
      </dgm:t>
    </dgm:pt>
    <dgm:pt modelId="{9D239A10-70CB-4EDC-AF3A-2C7F84D84AE2}" type="sibTrans" cxnId="{A46FC8AD-316C-4F1B-80D0-8E729880CC90}">
      <dgm:prSet/>
      <dgm:spPr/>
      <dgm:t>
        <a:bodyPr/>
        <a:lstStyle/>
        <a:p>
          <a:endParaRPr lang="ru-RU"/>
        </a:p>
      </dgm:t>
    </dgm:pt>
    <dgm:pt modelId="{59EBA2EE-D4F3-4CD7-A171-808B9E30F67A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Введение слов, обозначающих качества, свойства, отношения, на основе углубления знаний о предметах и явлениях окружающего мира.</a:t>
          </a:r>
          <a:endParaRPr lang="ru-RU" dirty="0"/>
        </a:p>
      </dgm:t>
    </dgm:pt>
    <dgm:pt modelId="{EFFF6318-D29B-4B76-9C8A-3BE490F2E1BF}" type="parTrans" cxnId="{1FB05400-5405-4ACA-B301-536B74CA358F}">
      <dgm:prSet/>
      <dgm:spPr/>
      <dgm:t>
        <a:bodyPr/>
        <a:lstStyle/>
        <a:p>
          <a:endParaRPr lang="ru-RU"/>
        </a:p>
      </dgm:t>
    </dgm:pt>
    <dgm:pt modelId="{777DEF16-0500-4167-91BD-4CC38AC28036}" type="sibTrans" cxnId="{1FB05400-5405-4ACA-B301-536B74CA358F}">
      <dgm:prSet/>
      <dgm:spPr/>
      <dgm:t>
        <a:bodyPr/>
        <a:lstStyle/>
        <a:p>
          <a:endParaRPr lang="ru-RU"/>
        </a:p>
      </dgm:t>
    </dgm:pt>
    <dgm:pt modelId="{E9815349-9988-4A4E-8738-F12812321C76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73E3E94-E8AB-4583-B7FF-1800EE34764A}" type="parTrans" cxnId="{BF2DAE9C-33E2-4E44-B15A-982EECE8C109}">
      <dgm:prSet/>
      <dgm:spPr/>
      <dgm:t>
        <a:bodyPr/>
        <a:lstStyle/>
        <a:p>
          <a:endParaRPr lang="ru-RU"/>
        </a:p>
      </dgm:t>
    </dgm:pt>
    <dgm:pt modelId="{26DC0480-3F3F-4BB3-B110-E625C1C75401}" type="sibTrans" cxnId="{BF2DAE9C-33E2-4E44-B15A-982EECE8C109}">
      <dgm:prSet/>
      <dgm:spPr/>
      <dgm:t>
        <a:bodyPr/>
        <a:lstStyle/>
        <a:p>
          <a:endParaRPr lang="ru-RU"/>
        </a:p>
      </dgm:t>
    </dgm:pt>
    <dgm:pt modelId="{DF769E1B-12DD-4928-9252-2495EFEFE295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Введение слов, обозначающих элементарные понятия, на основе различения и обобщения предметов по существенным признакам.</a:t>
          </a:r>
          <a:endParaRPr lang="ru-RU" dirty="0"/>
        </a:p>
      </dgm:t>
    </dgm:pt>
    <dgm:pt modelId="{87C636B0-0DE9-4372-B1B1-C3CCC326768A}" type="parTrans" cxnId="{8E3096FF-519B-4D9E-A83B-1119AA03E1C3}">
      <dgm:prSet/>
      <dgm:spPr/>
      <dgm:t>
        <a:bodyPr/>
        <a:lstStyle/>
        <a:p>
          <a:endParaRPr lang="ru-RU"/>
        </a:p>
      </dgm:t>
    </dgm:pt>
    <dgm:pt modelId="{35FF400D-1427-45E4-95A4-6DDBFCFD0547}" type="sibTrans" cxnId="{8E3096FF-519B-4D9E-A83B-1119AA03E1C3}">
      <dgm:prSet/>
      <dgm:spPr/>
      <dgm:t>
        <a:bodyPr/>
        <a:lstStyle/>
        <a:p>
          <a:endParaRPr lang="ru-RU"/>
        </a:p>
      </dgm:t>
    </dgm:pt>
    <dgm:pt modelId="{5D3DE802-CD24-45A6-9FA5-DD53E90BB62D}" type="pres">
      <dgm:prSet presAssocID="{E25E489E-4946-4053-9968-CA39FE6F52E8}" presName="linearFlow" presStyleCnt="0">
        <dgm:presLayoutVars>
          <dgm:dir/>
          <dgm:animLvl val="lvl"/>
          <dgm:resizeHandles val="exact"/>
        </dgm:presLayoutVars>
      </dgm:prSet>
      <dgm:spPr/>
    </dgm:pt>
    <dgm:pt modelId="{19284E4C-C826-4DF6-8961-C80CAB9489E1}" type="pres">
      <dgm:prSet presAssocID="{A26ADDE8-AE01-4289-B077-78F0023FB575}" presName="composite" presStyleCnt="0"/>
      <dgm:spPr/>
    </dgm:pt>
    <dgm:pt modelId="{060B923E-F3B6-4CED-B0B6-06DB5726C26D}" type="pres">
      <dgm:prSet presAssocID="{A26ADDE8-AE01-4289-B077-78F0023FB57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2BC75B4-CD40-4B50-AB1B-FF63D1E53598}" type="pres">
      <dgm:prSet presAssocID="{A26ADDE8-AE01-4289-B077-78F0023FB5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E44AC-CD93-4BC0-B7ED-DC504542A810}" type="pres">
      <dgm:prSet presAssocID="{2099B963-8AD4-4358-87EA-89D88C91E6EC}" presName="sp" presStyleCnt="0"/>
      <dgm:spPr/>
    </dgm:pt>
    <dgm:pt modelId="{E5585687-0A14-441D-8737-19EC3B7F14DB}" type="pres">
      <dgm:prSet presAssocID="{7218A94A-6F67-447A-8D01-99342D78DC9C}" presName="composite" presStyleCnt="0"/>
      <dgm:spPr/>
    </dgm:pt>
    <dgm:pt modelId="{50605CA6-6671-42BA-B970-DB87A5FA732A}" type="pres">
      <dgm:prSet presAssocID="{7218A94A-6F67-447A-8D01-99342D78DC9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C538A8D-01B3-47C7-ABF4-1BAFA55E561A}" type="pres">
      <dgm:prSet presAssocID="{7218A94A-6F67-447A-8D01-99342D78DC9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82D7F-5F91-4270-8F86-2130741E8094}" type="pres">
      <dgm:prSet presAssocID="{9D239A10-70CB-4EDC-AF3A-2C7F84D84AE2}" presName="sp" presStyleCnt="0"/>
      <dgm:spPr/>
    </dgm:pt>
    <dgm:pt modelId="{9988661D-2C00-4D76-8152-FA5B768BBC96}" type="pres">
      <dgm:prSet presAssocID="{E9815349-9988-4A4E-8738-F12812321C76}" presName="composite" presStyleCnt="0"/>
      <dgm:spPr/>
    </dgm:pt>
    <dgm:pt modelId="{99AE2A44-3F2D-4177-BE38-2388E920131E}" type="pres">
      <dgm:prSet presAssocID="{E9815349-9988-4A4E-8738-F12812321C7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FA748B9-DC05-49B5-88B7-8117D39D0C30}" type="pres">
      <dgm:prSet presAssocID="{E9815349-9988-4A4E-8738-F12812321C7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224EB-1DB1-42C3-9656-2F950304851F}" type="presOf" srcId="{72FAB7D6-B60F-423A-B539-1A62B8CBD17A}" destId="{F2BC75B4-CD40-4B50-AB1B-FF63D1E53598}" srcOrd="0" destOrd="0" presId="urn:microsoft.com/office/officeart/2005/8/layout/chevron2"/>
    <dgm:cxn modelId="{8E3096FF-519B-4D9E-A83B-1119AA03E1C3}" srcId="{E9815349-9988-4A4E-8738-F12812321C76}" destId="{DF769E1B-12DD-4928-9252-2495EFEFE295}" srcOrd="0" destOrd="0" parTransId="{87C636B0-0DE9-4372-B1B1-C3CCC326768A}" sibTransId="{35FF400D-1427-45E4-95A4-6DDBFCFD0547}"/>
    <dgm:cxn modelId="{A46FC8AD-316C-4F1B-80D0-8E729880CC90}" srcId="{E25E489E-4946-4053-9968-CA39FE6F52E8}" destId="{7218A94A-6F67-447A-8D01-99342D78DC9C}" srcOrd="1" destOrd="0" parTransId="{9610AF71-F6EB-469B-8BA9-A5458EF3FCA5}" sibTransId="{9D239A10-70CB-4EDC-AF3A-2C7F84D84AE2}"/>
    <dgm:cxn modelId="{61F8F27E-2645-4774-9311-7C79C5122772}" type="presOf" srcId="{E9815349-9988-4A4E-8738-F12812321C76}" destId="{99AE2A44-3F2D-4177-BE38-2388E920131E}" srcOrd="0" destOrd="0" presId="urn:microsoft.com/office/officeart/2005/8/layout/chevron2"/>
    <dgm:cxn modelId="{58B4136E-F3C3-4B6B-A443-9B0B4A143937}" type="presOf" srcId="{59EBA2EE-D4F3-4CD7-A171-808B9E30F67A}" destId="{8C538A8D-01B3-47C7-ABF4-1BAFA55E561A}" srcOrd="0" destOrd="0" presId="urn:microsoft.com/office/officeart/2005/8/layout/chevron2"/>
    <dgm:cxn modelId="{1FB05400-5405-4ACA-B301-536B74CA358F}" srcId="{7218A94A-6F67-447A-8D01-99342D78DC9C}" destId="{59EBA2EE-D4F3-4CD7-A171-808B9E30F67A}" srcOrd="0" destOrd="0" parTransId="{EFFF6318-D29B-4B76-9C8A-3BE490F2E1BF}" sibTransId="{777DEF16-0500-4167-91BD-4CC38AC28036}"/>
    <dgm:cxn modelId="{D6E1FCBE-05FC-4620-BD7A-2F4B6CFF3F5D}" type="presOf" srcId="{A26ADDE8-AE01-4289-B077-78F0023FB575}" destId="{060B923E-F3B6-4CED-B0B6-06DB5726C26D}" srcOrd="0" destOrd="0" presId="urn:microsoft.com/office/officeart/2005/8/layout/chevron2"/>
    <dgm:cxn modelId="{C2BBB7B7-2BBC-4010-9D54-D6D302F3D4BA}" type="presOf" srcId="{E25E489E-4946-4053-9968-CA39FE6F52E8}" destId="{5D3DE802-CD24-45A6-9FA5-DD53E90BB62D}" srcOrd="0" destOrd="0" presId="urn:microsoft.com/office/officeart/2005/8/layout/chevron2"/>
    <dgm:cxn modelId="{8F5E9CE8-801F-4CC6-8FBC-95EC93758845}" srcId="{E25E489E-4946-4053-9968-CA39FE6F52E8}" destId="{A26ADDE8-AE01-4289-B077-78F0023FB575}" srcOrd="0" destOrd="0" parTransId="{6EB8457A-CFDA-48AE-8CF7-EFB8DA09D8BD}" sibTransId="{2099B963-8AD4-4358-87EA-89D88C91E6EC}"/>
    <dgm:cxn modelId="{B220ACB3-2F59-4FE7-A4DA-270F9E6E0A48}" type="presOf" srcId="{7218A94A-6F67-447A-8D01-99342D78DC9C}" destId="{50605CA6-6671-42BA-B970-DB87A5FA732A}" srcOrd="0" destOrd="0" presId="urn:microsoft.com/office/officeart/2005/8/layout/chevron2"/>
    <dgm:cxn modelId="{BF2DAE9C-33E2-4E44-B15A-982EECE8C109}" srcId="{E25E489E-4946-4053-9968-CA39FE6F52E8}" destId="{E9815349-9988-4A4E-8738-F12812321C76}" srcOrd="2" destOrd="0" parTransId="{573E3E94-E8AB-4583-B7FF-1800EE34764A}" sibTransId="{26DC0480-3F3F-4BB3-B110-E625C1C75401}"/>
    <dgm:cxn modelId="{9BD9BA1D-8A66-4A6B-B51C-7390F76FBFB7}" type="presOf" srcId="{DF769E1B-12DD-4928-9252-2495EFEFE295}" destId="{BFA748B9-DC05-49B5-88B7-8117D39D0C30}" srcOrd="0" destOrd="0" presId="urn:microsoft.com/office/officeart/2005/8/layout/chevron2"/>
    <dgm:cxn modelId="{26AA7DA6-6E31-4DA2-A089-DF6B41689D01}" srcId="{A26ADDE8-AE01-4289-B077-78F0023FB575}" destId="{72FAB7D6-B60F-423A-B539-1A62B8CBD17A}" srcOrd="0" destOrd="0" parTransId="{ED694347-C34D-4317-BAEE-EDDBECCE6D3A}" sibTransId="{FE6FE8A7-5A3F-4B1B-881E-E975676C54AA}"/>
    <dgm:cxn modelId="{29052BC5-BA25-40C1-80DE-3E48B6166C1D}" type="presParOf" srcId="{5D3DE802-CD24-45A6-9FA5-DD53E90BB62D}" destId="{19284E4C-C826-4DF6-8961-C80CAB9489E1}" srcOrd="0" destOrd="0" presId="urn:microsoft.com/office/officeart/2005/8/layout/chevron2"/>
    <dgm:cxn modelId="{EEDB309E-FBA1-4D35-BD39-F748254920FC}" type="presParOf" srcId="{19284E4C-C826-4DF6-8961-C80CAB9489E1}" destId="{060B923E-F3B6-4CED-B0B6-06DB5726C26D}" srcOrd="0" destOrd="0" presId="urn:microsoft.com/office/officeart/2005/8/layout/chevron2"/>
    <dgm:cxn modelId="{A7FDC688-77B5-438C-9D0B-2FB24496C303}" type="presParOf" srcId="{19284E4C-C826-4DF6-8961-C80CAB9489E1}" destId="{F2BC75B4-CD40-4B50-AB1B-FF63D1E53598}" srcOrd="1" destOrd="0" presId="urn:microsoft.com/office/officeart/2005/8/layout/chevron2"/>
    <dgm:cxn modelId="{3BEAC56C-8822-4ABD-A1FF-82B222AEE775}" type="presParOf" srcId="{5D3DE802-CD24-45A6-9FA5-DD53E90BB62D}" destId="{0A3E44AC-CD93-4BC0-B7ED-DC504542A810}" srcOrd="1" destOrd="0" presId="urn:microsoft.com/office/officeart/2005/8/layout/chevron2"/>
    <dgm:cxn modelId="{24ADFE4D-F1B5-4F58-9667-8BD037BE509A}" type="presParOf" srcId="{5D3DE802-CD24-45A6-9FA5-DD53E90BB62D}" destId="{E5585687-0A14-441D-8737-19EC3B7F14DB}" srcOrd="2" destOrd="0" presId="urn:microsoft.com/office/officeart/2005/8/layout/chevron2"/>
    <dgm:cxn modelId="{ADC57CBA-BB05-4676-A925-595473E452E3}" type="presParOf" srcId="{E5585687-0A14-441D-8737-19EC3B7F14DB}" destId="{50605CA6-6671-42BA-B970-DB87A5FA732A}" srcOrd="0" destOrd="0" presId="urn:microsoft.com/office/officeart/2005/8/layout/chevron2"/>
    <dgm:cxn modelId="{5381E201-BC1C-4B45-B730-766161442939}" type="presParOf" srcId="{E5585687-0A14-441D-8737-19EC3B7F14DB}" destId="{8C538A8D-01B3-47C7-ABF4-1BAFA55E561A}" srcOrd="1" destOrd="0" presId="urn:microsoft.com/office/officeart/2005/8/layout/chevron2"/>
    <dgm:cxn modelId="{D1418A77-55DD-4811-BF7A-8A8588CC9A5C}" type="presParOf" srcId="{5D3DE802-CD24-45A6-9FA5-DD53E90BB62D}" destId="{6E682D7F-5F91-4270-8F86-2130741E8094}" srcOrd="3" destOrd="0" presId="urn:microsoft.com/office/officeart/2005/8/layout/chevron2"/>
    <dgm:cxn modelId="{7E31BDD3-E1DD-44E0-A81B-02C676BFF113}" type="presParOf" srcId="{5D3DE802-CD24-45A6-9FA5-DD53E90BB62D}" destId="{9988661D-2C00-4D76-8152-FA5B768BBC96}" srcOrd="4" destOrd="0" presId="urn:microsoft.com/office/officeart/2005/8/layout/chevron2"/>
    <dgm:cxn modelId="{188F2553-2C9F-4BEA-AFEA-26D726360BAE}" type="presParOf" srcId="{9988661D-2C00-4D76-8152-FA5B768BBC96}" destId="{99AE2A44-3F2D-4177-BE38-2388E920131E}" srcOrd="0" destOrd="0" presId="urn:microsoft.com/office/officeart/2005/8/layout/chevron2"/>
    <dgm:cxn modelId="{0E7F22BD-D820-4D8D-9C1B-4E4967DDB7E4}" type="presParOf" srcId="{9988661D-2C00-4D76-8152-FA5B768BBC96}" destId="{BFA748B9-DC05-49B5-88B7-8117D39D0C3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CF9CF-9735-46C8-AA19-78EECB63E5B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31C607-343D-42C5-BC3B-27478EFE469D}">
      <dgm:prSet phldrT="[Текст]" custT="1"/>
      <dgm:spPr/>
      <dgm:t>
        <a:bodyPr/>
        <a:lstStyle/>
        <a:p>
          <a:r>
            <a:rPr lang="ru-RU" sz="500" dirty="0" smtClean="0">
              <a:solidFill>
                <a:srgbClr val="0070C0"/>
              </a:solidFill>
            </a:rPr>
            <a:t>занятий, в которых словарная работа осуществляется в процессе ознакомления с постоянно расширяющимся кругом предметов и явлений окружающей </a:t>
          </a:r>
          <a:r>
            <a:rPr lang="ru-RU" sz="1400" dirty="0" smtClean="0">
              <a:solidFill>
                <a:srgbClr val="0070C0"/>
              </a:solidFill>
            </a:rPr>
            <a:t>действительности (экскурсия, демонстрация предметов и т.п.)</a:t>
          </a:r>
          <a:endParaRPr lang="ru-RU" sz="1400" dirty="0"/>
        </a:p>
      </dgm:t>
    </dgm:pt>
    <dgm:pt modelId="{8C240A1A-BA79-4ECA-9F68-42F974136F7C}" type="parTrans" cxnId="{0FDE6132-0D0E-4130-BD0B-940AC4132401}">
      <dgm:prSet/>
      <dgm:spPr/>
      <dgm:t>
        <a:bodyPr/>
        <a:lstStyle/>
        <a:p>
          <a:endParaRPr lang="ru-RU"/>
        </a:p>
      </dgm:t>
    </dgm:pt>
    <dgm:pt modelId="{597F7BAD-6D5E-4956-A4C1-BC5F7DBA9AD2}" type="sibTrans" cxnId="{0FDE6132-0D0E-4130-BD0B-940AC4132401}">
      <dgm:prSet/>
      <dgm:spPr/>
      <dgm:t>
        <a:bodyPr/>
        <a:lstStyle/>
        <a:p>
          <a:endParaRPr lang="ru-RU"/>
        </a:p>
      </dgm:t>
    </dgm:pt>
    <dgm:pt modelId="{A22C75B1-5B60-42E1-BDEB-02C1AD765D27}">
      <dgm:prSet phldrT="[Текст]" phldr="1"/>
      <dgm:spPr/>
      <dgm:t>
        <a:bodyPr/>
        <a:lstStyle/>
        <a:p>
          <a:endParaRPr lang="ru-RU" dirty="0"/>
        </a:p>
      </dgm:t>
    </dgm:pt>
    <dgm:pt modelId="{D54721D9-284D-4D99-8253-9BEFF267275B}" type="parTrans" cxnId="{7BED0187-D332-4BEF-A876-768973C9C2A4}">
      <dgm:prSet/>
      <dgm:spPr/>
      <dgm:t>
        <a:bodyPr/>
        <a:lstStyle/>
        <a:p>
          <a:endParaRPr lang="ru-RU"/>
        </a:p>
      </dgm:t>
    </dgm:pt>
    <dgm:pt modelId="{E98A2EAA-2DF7-49F3-83F3-BC9A71EC298C}" type="sibTrans" cxnId="{7BED0187-D332-4BEF-A876-768973C9C2A4}">
      <dgm:prSet/>
      <dgm:spPr/>
      <dgm:t>
        <a:bodyPr/>
        <a:lstStyle/>
        <a:p>
          <a:endParaRPr lang="ru-RU"/>
        </a:p>
      </dgm:t>
    </dgm:pt>
    <dgm:pt modelId="{E3C769C9-9087-4A01-87FC-0C210B09083A}">
      <dgm:prSet phldrT="[Текст]" phldr="1"/>
      <dgm:spPr/>
      <dgm:t>
        <a:bodyPr/>
        <a:lstStyle/>
        <a:p>
          <a:endParaRPr lang="ru-RU" dirty="0"/>
        </a:p>
      </dgm:t>
    </dgm:pt>
    <dgm:pt modelId="{3B31E524-68A6-41E2-8F9D-AF92E3011310}" type="parTrans" cxnId="{742DE6F4-17A2-4DF8-810B-2D6640FFD5E5}">
      <dgm:prSet/>
      <dgm:spPr/>
      <dgm:t>
        <a:bodyPr/>
        <a:lstStyle/>
        <a:p>
          <a:endParaRPr lang="ru-RU"/>
        </a:p>
      </dgm:t>
    </dgm:pt>
    <dgm:pt modelId="{293D01DC-7AC0-4D63-9EE3-A4DB759D500D}" type="sibTrans" cxnId="{742DE6F4-17A2-4DF8-810B-2D6640FFD5E5}">
      <dgm:prSet/>
      <dgm:spPr/>
      <dgm:t>
        <a:bodyPr/>
        <a:lstStyle/>
        <a:p>
          <a:endParaRPr lang="ru-RU"/>
        </a:p>
      </dgm:t>
    </dgm:pt>
    <dgm:pt modelId="{A41CAA6E-24CB-4CB9-B0DD-3A3B2661F5F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, занятий, где словарная работа опирается на углубление знаний детей об окружающих предметах и явлениях (ознакомление с качествами, свойствами, особенностями),</a:t>
          </a:r>
          <a:endParaRPr lang="ru-RU" dirty="0"/>
        </a:p>
      </dgm:t>
    </dgm:pt>
    <dgm:pt modelId="{D2274D05-F9E8-44FF-9EC5-409ABDD426FC}" type="parTrans" cxnId="{A0785DCF-935A-4E4E-A86B-64BEB3A7F8AB}">
      <dgm:prSet/>
      <dgm:spPr/>
      <dgm:t>
        <a:bodyPr/>
        <a:lstStyle/>
        <a:p>
          <a:endParaRPr lang="ru-RU"/>
        </a:p>
      </dgm:t>
    </dgm:pt>
    <dgm:pt modelId="{7DAC5BDC-72C7-483C-8BC9-F14AB73301BF}" type="sibTrans" cxnId="{A0785DCF-935A-4E4E-A86B-64BEB3A7F8AB}">
      <dgm:prSet/>
      <dgm:spPr/>
      <dgm:t>
        <a:bodyPr/>
        <a:lstStyle/>
        <a:p>
          <a:endParaRPr lang="ru-RU"/>
        </a:p>
      </dgm:t>
    </dgm:pt>
    <dgm:pt modelId="{BC4BEF38-53FF-4D2F-9C63-E8223184F566}">
      <dgm:prSet phldrT="[Текст]" phldr="1"/>
      <dgm:spPr/>
      <dgm:t>
        <a:bodyPr/>
        <a:lstStyle/>
        <a:p>
          <a:endParaRPr lang="ru-RU" dirty="0"/>
        </a:p>
      </dgm:t>
    </dgm:pt>
    <dgm:pt modelId="{2BD81252-AB80-4307-9314-8493E58BA5FF}" type="parTrans" cxnId="{360303CF-F315-43D3-A024-923DED058161}">
      <dgm:prSet/>
      <dgm:spPr/>
      <dgm:t>
        <a:bodyPr/>
        <a:lstStyle/>
        <a:p>
          <a:endParaRPr lang="ru-RU"/>
        </a:p>
      </dgm:t>
    </dgm:pt>
    <dgm:pt modelId="{4415C6CA-062B-4D01-B507-67E9287E648A}" type="sibTrans" cxnId="{360303CF-F315-43D3-A024-923DED058161}">
      <dgm:prSet/>
      <dgm:spPr/>
      <dgm:t>
        <a:bodyPr/>
        <a:lstStyle/>
        <a:p>
          <a:endParaRPr lang="ru-RU"/>
        </a:p>
      </dgm:t>
    </dgm:pt>
    <dgm:pt modelId="{60776BEC-26F2-42BB-8EAA-EA33E55BF2F1}">
      <dgm:prSet phldrT="[Текст]" phldr="1"/>
      <dgm:spPr/>
      <dgm:t>
        <a:bodyPr/>
        <a:lstStyle/>
        <a:p>
          <a:endParaRPr lang="ru-RU" dirty="0"/>
        </a:p>
      </dgm:t>
    </dgm:pt>
    <dgm:pt modelId="{3B3FDC55-55B8-4A2C-AFC5-4FA99D6F3604}" type="parTrans" cxnId="{4AC828AE-DD8C-4F29-AFB4-45BB4F99B449}">
      <dgm:prSet/>
      <dgm:spPr/>
      <dgm:t>
        <a:bodyPr/>
        <a:lstStyle/>
        <a:p>
          <a:endParaRPr lang="ru-RU"/>
        </a:p>
      </dgm:t>
    </dgm:pt>
    <dgm:pt modelId="{57171294-7116-4982-9136-73A656DA4E01}" type="sibTrans" cxnId="{4AC828AE-DD8C-4F29-AFB4-45BB4F99B449}">
      <dgm:prSet/>
      <dgm:spPr/>
      <dgm:t>
        <a:bodyPr/>
        <a:lstStyle/>
        <a:p>
          <a:endParaRPr lang="ru-RU"/>
        </a:p>
      </dgm:t>
    </dgm:pt>
    <dgm:pt modelId="{900045F3-5818-46A0-96FA-F8D8DB1DBCD3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занятий, решающих задачи словарной работы в процессе обобщений, формирования понятий.</a:t>
          </a:r>
          <a:endParaRPr lang="ru-RU" dirty="0"/>
        </a:p>
      </dgm:t>
    </dgm:pt>
    <dgm:pt modelId="{48C05959-5EF4-4FF3-8F91-63889DA3A022}" type="parTrans" cxnId="{6C7A73F9-CE72-40AB-A441-C0ED24106997}">
      <dgm:prSet/>
      <dgm:spPr/>
      <dgm:t>
        <a:bodyPr/>
        <a:lstStyle/>
        <a:p>
          <a:endParaRPr lang="ru-RU"/>
        </a:p>
      </dgm:t>
    </dgm:pt>
    <dgm:pt modelId="{CF4E9063-1353-4671-ABC1-85D5B2AB94F3}" type="sibTrans" cxnId="{6C7A73F9-CE72-40AB-A441-C0ED24106997}">
      <dgm:prSet/>
      <dgm:spPr/>
      <dgm:t>
        <a:bodyPr/>
        <a:lstStyle/>
        <a:p>
          <a:endParaRPr lang="ru-RU"/>
        </a:p>
      </dgm:t>
    </dgm:pt>
    <dgm:pt modelId="{8DD7215A-B434-403D-836F-93E4529D8A88}">
      <dgm:prSet phldrT="[Текст]" phldr="1"/>
      <dgm:spPr/>
      <dgm:t>
        <a:bodyPr/>
        <a:lstStyle/>
        <a:p>
          <a:endParaRPr lang="ru-RU" dirty="0"/>
        </a:p>
      </dgm:t>
    </dgm:pt>
    <dgm:pt modelId="{48326344-0D1C-40FC-89BD-14E8BB5C78ED}" type="parTrans" cxnId="{BC204B7D-F558-4F4F-9B46-15C9F550ED7A}">
      <dgm:prSet/>
      <dgm:spPr/>
      <dgm:t>
        <a:bodyPr/>
        <a:lstStyle/>
        <a:p>
          <a:endParaRPr lang="ru-RU"/>
        </a:p>
      </dgm:t>
    </dgm:pt>
    <dgm:pt modelId="{FA01F81E-CC66-49E8-9CBA-C910A8206D35}" type="sibTrans" cxnId="{BC204B7D-F558-4F4F-9B46-15C9F550ED7A}">
      <dgm:prSet/>
      <dgm:spPr/>
      <dgm:t>
        <a:bodyPr/>
        <a:lstStyle/>
        <a:p>
          <a:endParaRPr lang="ru-RU"/>
        </a:p>
      </dgm:t>
    </dgm:pt>
    <dgm:pt modelId="{D4635B29-1A42-459A-A8EE-F5E190FB8DC1}">
      <dgm:prSet phldrT="[Текст]" phldr="1"/>
      <dgm:spPr/>
      <dgm:t>
        <a:bodyPr/>
        <a:lstStyle/>
        <a:p>
          <a:endParaRPr lang="ru-RU" dirty="0"/>
        </a:p>
      </dgm:t>
    </dgm:pt>
    <dgm:pt modelId="{0EF24A30-039B-4DAA-9380-056A4B70F39F}" type="parTrans" cxnId="{A06A1E33-FC51-42C3-96AD-13B8B33191B7}">
      <dgm:prSet/>
      <dgm:spPr/>
      <dgm:t>
        <a:bodyPr/>
        <a:lstStyle/>
        <a:p>
          <a:endParaRPr lang="ru-RU"/>
        </a:p>
      </dgm:t>
    </dgm:pt>
    <dgm:pt modelId="{255F5332-3455-4AF8-B00B-4FB163038BB5}" type="sibTrans" cxnId="{A06A1E33-FC51-42C3-96AD-13B8B33191B7}">
      <dgm:prSet/>
      <dgm:spPr/>
      <dgm:t>
        <a:bodyPr/>
        <a:lstStyle/>
        <a:p>
          <a:endParaRPr lang="ru-RU"/>
        </a:p>
      </dgm:t>
    </dgm:pt>
    <dgm:pt modelId="{03276148-225C-4C0F-94BC-602C7CD381B3}">
      <dgm:prSet custT="1"/>
      <dgm:spPr/>
      <dgm:t>
        <a:bodyPr/>
        <a:lstStyle/>
        <a:p>
          <a:r>
            <a:rPr lang="ru-RU" sz="1800" dirty="0" smtClean="0">
              <a:solidFill>
                <a:srgbClr val="0070C0"/>
              </a:solidFill>
            </a:rPr>
            <a:t>Эта система складывается  из  занятий трех разновидностей: </a:t>
          </a:r>
          <a:endParaRPr lang="ru-RU" sz="1800" dirty="0"/>
        </a:p>
      </dgm:t>
    </dgm:pt>
    <dgm:pt modelId="{5185D321-2910-4A37-9F12-93EE53908C70}" type="parTrans" cxnId="{B00E0D5A-8F2C-458B-ADFE-E323D1AC4471}">
      <dgm:prSet/>
      <dgm:spPr/>
      <dgm:t>
        <a:bodyPr/>
        <a:lstStyle/>
        <a:p>
          <a:endParaRPr lang="ru-RU"/>
        </a:p>
      </dgm:t>
    </dgm:pt>
    <dgm:pt modelId="{DEE8D225-59B9-4361-BF6F-25E456F27D2D}" type="sibTrans" cxnId="{B00E0D5A-8F2C-458B-ADFE-E323D1AC4471}">
      <dgm:prSet/>
      <dgm:spPr/>
      <dgm:t>
        <a:bodyPr/>
        <a:lstStyle/>
        <a:p>
          <a:endParaRPr lang="ru-RU"/>
        </a:p>
      </dgm:t>
    </dgm:pt>
    <dgm:pt modelId="{A918758A-D82D-4601-917B-A2C5F73979EF}" type="pres">
      <dgm:prSet presAssocID="{204CF9CF-9735-46C8-AA19-78EECB63E5B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3A91AFB-652C-495E-9000-73CE1F2CB6EA}" type="pres">
      <dgm:prSet presAssocID="{204CF9CF-9735-46C8-AA19-78EECB63E5B5}" presName="cycle" presStyleCnt="0"/>
      <dgm:spPr/>
    </dgm:pt>
    <dgm:pt modelId="{337CCB22-079D-4F25-BF37-29AB434568BD}" type="pres">
      <dgm:prSet presAssocID="{204CF9CF-9735-46C8-AA19-78EECB63E5B5}" presName="centerShape" presStyleCnt="0"/>
      <dgm:spPr/>
    </dgm:pt>
    <dgm:pt modelId="{A9299906-E552-43C0-83BC-3EEE6792FFF6}" type="pres">
      <dgm:prSet presAssocID="{204CF9CF-9735-46C8-AA19-78EECB63E5B5}" presName="connSite" presStyleLbl="node1" presStyleIdx="0" presStyleCnt="5"/>
      <dgm:spPr/>
    </dgm:pt>
    <dgm:pt modelId="{688DB32D-BAE1-4478-97B0-57FEE9414A2D}" type="pres">
      <dgm:prSet presAssocID="{204CF9CF-9735-46C8-AA19-78EECB63E5B5}" presName="visible" presStyleLbl="node1" presStyleIdx="0" presStyleCnt="5"/>
      <dgm:spPr/>
    </dgm:pt>
    <dgm:pt modelId="{2D639949-1552-41FE-B47D-CD96FF3CDA36}" type="pres">
      <dgm:prSet presAssocID="{8C240A1A-BA79-4ECA-9F68-42F974136F7C}" presName="Name25" presStyleLbl="parChTrans1D1" presStyleIdx="0" presStyleCnt="4"/>
      <dgm:spPr/>
    </dgm:pt>
    <dgm:pt modelId="{5181D184-DA1A-4899-9420-CE48C54E169B}" type="pres">
      <dgm:prSet presAssocID="{D331C607-343D-42C5-BC3B-27478EFE469D}" presName="node" presStyleCnt="0"/>
      <dgm:spPr/>
    </dgm:pt>
    <dgm:pt modelId="{AD6B442B-DB5A-4E21-8715-23C6178AF659}" type="pres">
      <dgm:prSet presAssocID="{D331C607-343D-42C5-BC3B-27478EFE469D}" presName="parentNode" presStyleLbl="node1" presStyleIdx="1" presStyleCnt="5" custScaleX="406154" custLinFactX="100000" custLinFactNeighborX="141593" custLinFactNeighborY="35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CB91F-0C06-48EF-A026-DF7ACD4CFD96}" type="pres">
      <dgm:prSet presAssocID="{D331C607-343D-42C5-BC3B-27478EFE469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737C0-B88A-492F-9FB0-76F542790D40}" type="pres">
      <dgm:prSet presAssocID="{D2274D05-F9E8-44FF-9EC5-409ABDD426FC}" presName="Name25" presStyleLbl="parChTrans1D1" presStyleIdx="1" presStyleCnt="4"/>
      <dgm:spPr/>
    </dgm:pt>
    <dgm:pt modelId="{DBB7DB1B-CEF8-4727-80B6-6547B62D29D7}" type="pres">
      <dgm:prSet presAssocID="{A41CAA6E-24CB-4CB9-B0DD-3A3B2661F5F9}" presName="node" presStyleCnt="0"/>
      <dgm:spPr/>
    </dgm:pt>
    <dgm:pt modelId="{6020D377-CB59-4A21-8051-94249ED6F02D}" type="pres">
      <dgm:prSet presAssocID="{A41CAA6E-24CB-4CB9-B0DD-3A3B2661F5F9}" presName="parentNode" presStyleLbl="node1" presStyleIdx="2" presStyleCnt="5" custScaleX="438466" custLinFactX="100000" custLinFactNeighborX="106712" custLinFactNeighborY="450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1440E-1C1C-4217-B752-8237D1F07D6F}" type="pres">
      <dgm:prSet presAssocID="{A41CAA6E-24CB-4CB9-B0DD-3A3B2661F5F9}" presName="childNode" presStyleLbl="revTx" presStyleIdx="1" presStyleCnt="3">
        <dgm:presLayoutVars>
          <dgm:bulletEnabled val="1"/>
        </dgm:presLayoutVars>
      </dgm:prSet>
      <dgm:spPr/>
    </dgm:pt>
    <dgm:pt modelId="{56EDC5D1-AE09-4796-8479-E566729A59FD}" type="pres">
      <dgm:prSet presAssocID="{48C05959-5EF4-4FF3-8F91-63889DA3A022}" presName="Name25" presStyleLbl="parChTrans1D1" presStyleIdx="2" presStyleCnt="4"/>
      <dgm:spPr/>
    </dgm:pt>
    <dgm:pt modelId="{F5C39111-62DD-4392-A6AC-6AFCA5344459}" type="pres">
      <dgm:prSet presAssocID="{900045F3-5818-46A0-96FA-F8D8DB1DBCD3}" presName="node" presStyleCnt="0"/>
      <dgm:spPr/>
    </dgm:pt>
    <dgm:pt modelId="{F14906B9-8AEF-483B-BA6A-103CB4518854}" type="pres">
      <dgm:prSet presAssocID="{900045F3-5818-46A0-96FA-F8D8DB1DBCD3}" presName="parentNode" presStyleLbl="node1" presStyleIdx="3" presStyleCnt="5" custScaleX="327071" custLinFactNeighborX="59941" custLinFactNeighborY="890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1DB3C-34F5-4A60-99A6-FDA862CFAD97}" type="pres">
      <dgm:prSet presAssocID="{900045F3-5818-46A0-96FA-F8D8DB1DBCD3}" presName="childNode" presStyleLbl="revTx" presStyleIdx="2" presStyleCnt="3">
        <dgm:presLayoutVars>
          <dgm:bulletEnabled val="1"/>
        </dgm:presLayoutVars>
      </dgm:prSet>
      <dgm:spPr/>
    </dgm:pt>
    <dgm:pt modelId="{76B8B9B7-7FF6-4644-AE5E-A8FA512501F3}" type="pres">
      <dgm:prSet presAssocID="{5185D321-2910-4A37-9F12-93EE53908C70}" presName="Name25" presStyleLbl="parChTrans1D1" presStyleIdx="3" presStyleCnt="4"/>
      <dgm:spPr/>
    </dgm:pt>
    <dgm:pt modelId="{FCDF7D0E-139E-4577-AB71-A987E2CF0ADC}" type="pres">
      <dgm:prSet presAssocID="{03276148-225C-4C0F-94BC-602C7CD381B3}" presName="node" presStyleCnt="0"/>
      <dgm:spPr/>
    </dgm:pt>
    <dgm:pt modelId="{78470CD1-C361-46DB-B3B4-42FE609AF81A}" type="pres">
      <dgm:prSet presAssocID="{03276148-225C-4C0F-94BC-602C7CD381B3}" presName="parentNode" presStyleLbl="node1" presStyleIdx="4" presStyleCnt="5" custScaleX="200723" custScaleY="266466" custLinFactX="-5554" custLinFactY="-80797" custLinFactNeighborX="-100000" custLinFactNeighborY="-100000">
        <dgm:presLayoutVars>
          <dgm:chMax val="1"/>
          <dgm:bulletEnabled val="1"/>
        </dgm:presLayoutVars>
      </dgm:prSet>
      <dgm:spPr/>
    </dgm:pt>
    <dgm:pt modelId="{9B9E2553-604F-4336-BE76-93F3D7913CFA}" type="pres">
      <dgm:prSet presAssocID="{03276148-225C-4C0F-94BC-602C7CD381B3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42DE6F4-17A2-4DF8-810B-2D6640FFD5E5}" srcId="{D331C607-343D-42C5-BC3B-27478EFE469D}" destId="{E3C769C9-9087-4A01-87FC-0C210B09083A}" srcOrd="1" destOrd="0" parTransId="{3B31E524-68A6-41E2-8F9D-AF92E3011310}" sibTransId="{293D01DC-7AC0-4D63-9EE3-A4DB759D500D}"/>
    <dgm:cxn modelId="{322115CF-247E-41E7-9209-22EB26D494EA}" type="presOf" srcId="{BC4BEF38-53FF-4D2F-9C63-E8223184F566}" destId="{CED1440E-1C1C-4217-B752-8237D1F07D6F}" srcOrd="0" destOrd="0" presId="urn:microsoft.com/office/officeart/2005/8/layout/radial2"/>
    <dgm:cxn modelId="{BC204B7D-F558-4F4F-9B46-15C9F550ED7A}" srcId="{900045F3-5818-46A0-96FA-F8D8DB1DBCD3}" destId="{8DD7215A-B434-403D-836F-93E4529D8A88}" srcOrd="0" destOrd="0" parTransId="{48326344-0D1C-40FC-89BD-14E8BB5C78ED}" sibTransId="{FA01F81E-CC66-49E8-9CBA-C910A8206D35}"/>
    <dgm:cxn modelId="{7DC9C815-C5B6-46AB-A9FC-AF81DED025AC}" type="presOf" srcId="{A41CAA6E-24CB-4CB9-B0DD-3A3B2661F5F9}" destId="{6020D377-CB59-4A21-8051-94249ED6F02D}" srcOrd="0" destOrd="0" presId="urn:microsoft.com/office/officeart/2005/8/layout/radial2"/>
    <dgm:cxn modelId="{12DC9E4C-C257-4C89-8F64-6BB964618BCC}" type="presOf" srcId="{E3C769C9-9087-4A01-87FC-0C210B09083A}" destId="{227CB91F-0C06-48EF-A026-DF7ACD4CFD96}" srcOrd="0" destOrd="1" presId="urn:microsoft.com/office/officeart/2005/8/layout/radial2"/>
    <dgm:cxn modelId="{650C72C2-C3A5-4711-B838-633ED44D8B40}" type="presOf" srcId="{D4635B29-1A42-459A-A8EE-F5E190FB8DC1}" destId="{5901DB3C-34F5-4A60-99A6-FDA862CFAD97}" srcOrd="0" destOrd="1" presId="urn:microsoft.com/office/officeart/2005/8/layout/radial2"/>
    <dgm:cxn modelId="{B00E0D5A-8F2C-458B-ADFE-E323D1AC4471}" srcId="{204CF9CF-9735-46C8-AA19-78EECB63E5B5}" destId="{03276148-225C-4C0F-94BC-602C7CD381B3}" srcOrd="3" destOrd="0" parTransId="{5185D321-2910-4A37-9F12-93EE53908C70}" sibTransId="{DEE8D225-59B9-4361-BF6F-25E456F27D2D}"/>
    <dgm:cxn modelId="{03368215-22A4-4B64-A90C-26BA74CA6040}" type="presOf" srcId="{60776BEC-26F2-42BB-8EAA-EA33E55BF2F1}" destId="{CED1440E-1C1C-4217-B752-8237D1F07D6F}" srcOrd="0" destOrd="1" presId="urn:microsoft.com/office/officeart/2005/8/layout/radial2"/>
    <dgm:cxn modelId="{C14D5574-A616-4279-B50E-94DF25D217F7}" type="presOf" srcId="{A22C75B1-5B60-42E1-BDEB-02C1AD765D27}" destId="{227CB91F-0C06-48EF-A026-DF7ACD4CFD96}" srcOrd="0" destOrd="0" presId="urn:microsoft.com/office/officeart/2005/8/layout/radial2"/>
    <dgm:cxn modelId="{DAB7465D-4AE0-410B-9995-7837C1964C8B}" type="presOf" srcId="{8C240A1A-BA79-4ECA-9F68-42F974136F7C}" destId="{2D639949-1552-41FE-B47D-CD96FF3CDA36}" srcOrd="0" destOrd="0" presId="urn:microsoft.com/office/officeart/2005/8/layout/radial2"/>
    <dgm:cxn modelId="{4AC828AE-DD8C-4F29-AFB4-45BB4F99B449}" srcId="{A41CAA6E-24CB-4CB9-B0DD-3A3B2661F5F9}" destId="{60776BEC-26F2-42BB-8EAA-EA33E55BF2F1}" srcOrd="1" destOrd="0" parTransId="{3B3FDC55-55B8-4A2C-AFC5-4FA99D6F3604}" sibTransId="{57171294-7116-4982-9136-73A656DA4E01}"/>
    <dgm:cxn modelId="{7BED0187-D332-4BEF-A876-768973C9C2A4}" srcId="{D331C607-343D-42C5-BC3B-27478EFE469D}" destId="{A22C75B1-5B60-42E1-BDEB-02C1AD765D27}" srcOrd="0" destOrd="0" parTransId="{D54721D9-284D-4D99-8253-9BEFF267275B}" sibTransId="{E98A2EAA-2DF7-49F3-83F3-BC9A71EC298C}"/>
    <dgm:cxn modelId="{6C7A73F9-CE72-40AB-A441-C0ED24106997}" srcId="{204CF9CF-9735-46C8-AA19-78EECB63E5B5}" destId="{900045F3-5818-46A0-96FA-F8D8DB1DBCD3}" srcOrd="2" destOrd="0" parTransId="{48C05959-5EF4-4FF3-8F91-63889DA3A022}" sibTransId="{CF4E9063-1353-4671-ABC1-85D5B2AB94F3}"/>
    <dgm:cxn modelId="{3D6148BC-724F-4C8B-A7C0-61DF8C78B462}" type="presOf" srcId="{03276148-225C-4C0F-94BC-602C7CD381B3}" destId="{78470CD1-C361-46DB-B3B4-42FE609AF81A}" srcOrd="0" destOrd="0" presId="urn:microsoft.com/office/officeart/2005/8/layout/radial2"/>
    <dgm:cxn modelId="{A0785DCF-935A-4E4E-A86B-64BEB3A7F8AB}" srcId="{204CF9CF-9735-46C8-AA19-78EECB63E5B5}" destId="{A41CAA6E-24CB-4CB9-B0DD-3A3B2661F5F9}" srcOrd="1" destOrd="0" parTransId="{D2274D05-F9E8-44FF-9EC5-409ABDD426FC}" sibTransId="{7DAC5BDC-72C7-483C-8BC9-F14AB73301BF}"/>
    <dgm:cxn modelId="{8E98E796-A194-42AD-AFBD-80857DD59CB1}" type="presOf" srcId="{D331C607-343D-42C5-BC3B-27478EFE469D}" destId="{AD6B442B-DB5A-4E21-8715-23C6178AF659}" srcOrd="0" destOrd="0" presId="urn:microsoft.com/office/officeart/2005/8/layout/radial2"/>
    <dgm:cxn modelId="{A06A1E33-FC51-42C3-96AD-13B8B33191B7}" srcId="{900045F3-5818-46A0-96FA-F8D8DB1DBCD3}" destId="{D4635B29-1A42-459A-A8EE-F5E190FB8DC1}" srcOrd="1" destOrd="0" parTransId="{0EF24A30-039B-4DAA-9380-056A4B70F39F}" sibTransId="{255F5332-3455-4AF8-B00B-4FB163038BB5}"/>
    <dgm:cxn modelId="{FFB412E7-5F16-4149-A85B-479FEB65D115}" type="presOf" srcId="{D2274D05-F9E8-44FF-9EC5-409ABDD426FC}" destId="{47D737C0-B88A-492F-9FB0-76F542790D40}" srcOrd="0" destOrd="0" presId="urn:microsoft.com/office/officeart/2005/8/layout/radial2"/>
    <dgm:cxn modelId="{374E7F7F-1C68-4BEC-B16E-416CBB382D7D}" type="presOf" srcId="{5185D321-2910-4A37-9F12-93EE53908C70}" destId="{76B8B9B7-7FF6-4644-AE5E-A8FA512501F3}" srcOrd="0" destOrd="0" presId="urn:microsoft.com/office/officeart/2005/8/layout/radial2"/>
    <dgm:cxn modelId="{B083AAD0-FBEC-4336-A8B3-6CD65E13E669}" type="presOf" srcId="{204CF9CF-9735-46C8-AA19-78EECB63E5B5}" destId="{A918758A-D82D-4601-917B-A2C5F73979EF}" srcOrd="0" destOrd="0" presId="urn:microsoft.com/office/officeart/2005/8/layout/radial2"/>
    <dgm:cxn modelId="{0FDE6132-0D0E-4130-BD0B-940AC4132401}" srcId="{204CF9CF-9735-46C8-AA19-78EECB63E5B5}" destId="{D331C607-343D-42C5-BC3B-27478EFE469D}" srcOrd="0" destOrd="0" parTransId="{8C240A1A-BA79-4ECA-9F68-42F974136F7C}" sibTransId="{597F7BAD-6D5E-4956-A4C1-BC5F7DBA9AD2}"/>
    <dgm:cxn modelId="{817B6CA1-833E-41DA-8134-9534A98F0E3B}" type="presOf" srcId="{8DD7215A-B434-403D-836F-93E4529D8A88}" destId="{5901DB3C-34F5-4A60-99A6-FDA862CFAD97}" srcOrd="0" destOrd="0" presId="urn:microsoft.com/office/officeart/2005/8/layout/radial2"/>
    <dgm:cxn modelId="{0D875452-172C-43D1-B052-FEEB1493B51C}" type="presOf" srcId="{48C05959-5EF4-4FF3-8F91-63889DA3A022}" destId="{56EDC5D1-AE09-4796-8479-E566729A59FD}" srcOrd="0" destOrd="0" presId="urn:microsoft.com/office/officeart/2005/8/layout/radial2"/>
    <dgm:cxn modelId="{360303CF-F315-43D3-A024-923DED058161}" srcId="{A41CAA6E-24CB-4CB9-B0DD-3A3B2661F5F9}" destId="{BC4BEF38-53FF-4D2F-9C63-E8223184F566}" srcOrd="0" destOrd="0" parTransId="{2BD81252-AB80-4307-9314-8493E58BA5FF}" sibTransId="{4415C6CA-062B-4D01-B507-67E9287E648A}"/>
    <dgm:cxn modelId="{1C19DE20-6FAF-4465-A968-CB010344C712}" type="presOf" srcId="{900045F3-5818-46A0-96FA-F8D8DB1DBCD3}" destId="{F14906B9-8AEF-483B-BA6A-103CB4518854}" srcOrd="0" destOrd="0" presId="urn:microsoft.com/office/officeart/2005/8/layout/radial2"/>
    <dgm:cxn modelId="{80E47C67-5494-42BC-A50C-EA793E73B96B}" type="presParOf" srcId="{A918758A-D82D-4601-917B-A2C5F73979EF}" destId="{C3A91AFB-652C-495E-9000-73CE1F2CB6EA}" srcOrd="0" destOrd="0" presId="urn:microsoft.com/office/officeart/2005/8/layout/radial2"/>
    <dgm:cxn modelId="{1C0CA4B6-75CC-400C-AF16-1C7FEF99A5D9}" type="presParOf" srcId="{C3A91AFB-652C-495E-9000-73CE1F2CB6EA}" destId="{337CCB22-079D-4F25-BF37-29AB434568BD}" srcOrd="0" destOrd="0" presId="urn:microsoft.com/office/officeart/2005/8/layout/radial2"/>
    <dgm:cxn modelId="{254C1E86-7E02-4790-B1C1-F575A32A57AE}" type="presParOf" srcId="{337CCB22-079D-4F25-BF37-29AB434568BD}" destId="{A9299906-E552-43C0-83BC-3EEE6792FFF6}" srcOrd="0" destOrd="0" presId="urn:microsoft.com/office/officeart/2005/8/layout/radial2"/>
    <dgm:cxn modelId="{1F30F193-2280-4B02-804B-DEFBD13E6F74}" type="presParOf" srcId="{337CCB22-079D-4F25-BF37-29AB434568BD}" destId="{688DB32D-BAE1-4478-97B0-57FEE9414A2D}" srcOrd="1" destOrd="0" presId="urn:microsoft.com/office/officeart/2005/8/layout/radial2"/>
    <dgm:cxn modelId="{827B3BC6-38DE-46D2-9174-FF5628576ADA}" type="presParOf" srcId="{C3A91AFB-652C-495E-9000-73CE1F2CB6EA}" destId="{2D639949-1552-41FE-B47D-CD96FF3CDA36}" srcOrd="1" destOrd="0" presId="urn:microsoft.com/office/officeart/2005/8/layout/radial2"/>
    <dgm:cxn modelId="{1192BB67-3F74-4D88-8B9C-7FFC7662C394}" type="presParOf" srcId="{C3A91AFB-652C-495E-9000-73CE1F2CB6EA}" destId="{5181D184-DA1A-4899-9420-CE48C54E169B}" srcOrd="2" destOrd="0" presId="urn:microsoft.com/office/officeart/2005/8/layout/radial2"/>
    <dgm:cxn modelId="{3050C85A-3FBA-453B-A95F-D0E32BE6E252}" type="presParOf" srcId="{5181D184-DA1A-4899-9420-CE48C54E169B}" destId="{AD6B442B-DB5A-4E21-8715-23C6178AF659}" srcOrd="0" destOrd="0" presId="urn:microsoft.com/office/officeart/2005/8/layout/radial2"/>
    <dgm:cxn modelId="{88D12711-5FFF-4E90-987C-70D1BFB95B4D}" type="presParOf" srcId="{5181D184-DA1A-4899-9420-CE48C54E169B}" destId="{227CB91F-0C06-48EF-A026-DF7ACD4CFD96}" srcOrd="1" destOrd="0" presId="urn:microsoft.com/office/officeart/2005/8/layout/radial2"/>
    <dgm:cxn modelId="{399FF290-3FF1-459B-8C38-B37324DA4F2B}" type="presParOf" srcId="{C3A91AFB-652C-495E-9000-73CE1F2CB6EA}" destId="{47D737C0-B88A-492F-9FB0-76F542790D40}" srcOrd="3" destOrd="0" presId="urn:microsoft.com/office/officeart/2005/8/layout/radial2"/>
    <dgm:cxn modelId="{4A49A1F1-5F4A-4849-889D-CB778018A561}" type="presParOf" srcId="{C3A91AFB-652C-495E-9000-73CE1F2CB6EA}" destId="{DBB7DB1B-CEF8-4727-80B6-6547B62D29D7}" srcOrd="4" destOrd="0" presId="urn:microsoft.com/office/officeart/2005/8/layout/radial2"/>
    <dgm:cxn modelId="{736DFE51-66A2-42C7-BDC1-248EE98D07B9}" type="presParOf" srcId="{DBB7DB1B-CEF8-4727-80B6-6547B62D29D7}" destId="{6020D377-CB59-4A21-8051-94249ED6F02D}" srcOrd="0" destOrd="0" presId="urn:microsoft.com/office/officeart/2005/8/layout/radial2"/>
    <dgm:cxn modelId="{20B89253-D869-4903-8605-38156CCAA5BE}" type="presParOf" srcId="{DBB7DB1B-CEF8-4727-80B6-6547B62D29D7}" destId="{CED1440E-1C1C-4217-B752-8237D1F07D6F}" srcOrd="1" destOrd="0" presId="urn:microsoft.com/office/officeart/2005/8/layout/radial2"/>
    <dgm:cxn modelId="{B83A2205-B678-4CDB-848D-B6F6297B6082}" type="presParOf" srcId="{C3A91AFB-652C-495E-9000-73CE1F2CB6EA}" destId="{56EDC5D1-AE09-4796-8479-E566729A59FD}" srcOrd="5" destOrd="0" presId="urn:microsoft.com/office/officeart/2005/8/layout/radial2"/>
    <dgm:cxn modelId="{246F129E-E806-41AB-8397-1059A88AE645}" type="presParOf" srcId="{C3A91AFB-652C-495E-9000-73CE1F2CB6EA}" destId="{F5C39111-62DD-4392-A6AC-6AFCA5344459}" srcOrd="6" destOrd="0" presId="urn:microsoft.com/office/officeart/2005/8/layout/radial2"/>
    <dgm:cxn modelId="{F8A6B938-8342-43AF-B4F2-F1B612777145}" type="presParOf" srcId="{F5C39111-62DD-4392-A6AC-6AFCA5344459}" destId="{F14906B9-8AEF-483B-BA6A-103CB4518854}" srcOrd="0" destOrd="0" presId="urn:microsoft.com/office/officeart/2005/8/layout/radial2"/>
    <dgm:cxn modelId="{2358A889-8EB7-472B-9F3E-9DDF5F8DD3F0}" type="presParOf" srcId="{F5C39111-62DD-4392-A6AC-6AFCA5344459}" destId="{5901DB3C-34F5-4A60-99A6-FDA862CFAD97}" srcOrd="1" destOrd="0" presId="urn:microsoft.com/office/officeart/2005/8/layout/radial2"/>
    <dgm:cxn modelId="{C91978C7-6062-458F-BBEF-5C7FBB823606}" type="presParOf" srcId="{C3A91AFB-652C-495E-9000-73CE1F2CB6EA}" destId="{76B8B9B7-7FF6-4644-AE5E-A8FA512501F3}" srcOrd="7" destOrd="0" presId="urn:microsoft.com/office/officeart/2005/8/layout/radial2"/>
    <dgm:cxn modelId="{04EB7E12-EBEA-4BDD-9062-7FA222571180}" type="presParOf" srcId="{C3A91AFB-652C-495E-9000-73CE1F2CB6EA}" destId="{FCDF7D0E-139E-4577-AB71-A987E2CF0ADC}" srcOrd="8" destOrd="0" presId="urn:microsoft.com/office/officeart/2005/8/layout/radial2"/>
    <dgm:cxn modelId="{CFC81921-DDAB-47D9-917E-5A5091DB060C}" type="presParOf" srcId="{FCDF7D0E-139E-4577-AB71-A987E2CF0ADC}" destId="{78470CD1-C361-46DB-B3B4-42FE609AF81A}" srcOrd="0" destOrd="0" presId="urn:microsoft.com/office/officeart/2005/8/layout/radial2"/>
    <dgm:cxn modelId="{09C16E9B-197E-4790-B4E5-26354BB40605}" type="presParOf" srcId="{FCDF7D0E-139E-4577-AB71-A987E2CF0ADC}" destId="{9B9E2553-604F-4336-BE76-93F3D7913CFA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3745EC-56B2-4FF3-B50D-BA3B687EB84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3296F6-9165-44D6-BFC6-7CCA43284551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Организовать место для игры, соответствующее возрасту и числу играющих детей.</a:t>
          </a:r>
          <a:endParaRPr lang="ru-RU" dirty="0"/>
        </a:p>
      </dgm:t>
    </dgm:pt>
    <dgm:pt modelId="{A2351138-C430-4D3F-905E-0C823801BEC3}" type="parTrans" cxnId="{8CAE7AFE-AAD2-444F-A054-077F9BC43C47}">
      <dgm:prSet/>
      <dgm:spPr/>
      <dgm:t>
        <a:bodyPr/>
        <a:lstStyle/>
        <a:p>
          <a:endParaRPr lang="ru-RU"/>
        </a:p>
      </dgm:t>
    </dgm:pt>
    <dgm:pt modelId="{614A924C-A02C-41CD-8D3F-CFF170C54514}" type="sibTrans" cxnId="{8CAE7AFE-AAD2-444F-A054-077F9BC43C47}">
      <dgm:prSet/>
      <dgm:spPr/>
      <dgm:t>
        <a:bodyPr/>
        <a:lstStyle/>
        <a:p>
          <a:endParaRPr lang="ru-RU"/>
        </a:p>
      </dgm:t>
    </dgm:pt>
    <dgm:pt modelId="{C083A1E8-9A77-4C07-B4BB-A5A4D85FB76E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Организовать подбор игрушек, материалов, пособий и неуклонно следить за их обновлением </a:t>
          </a:r>
          <a:r>
            <a:rPr lang="ru-RU" dirty="0" err="1" smtClean="0">
              <a:solidFill>
                <a:srgbClr val="0070C0"/>
              </a:solidFill>
            </a:rPr>
            <a:t>соответсвенно</a:t>
          </a:r>
          <a:r>
            <a:rPr lang="ru-RU" dirty="0" smtClean="0">
              <a:solidFill>
                <a:srgbClr val="0070C0"/>
              </a:solidFill>
            </a:rPr>
            <a:t> запросам развивающегося игрового процесса и общего развития детей.</a:t>
          </a:r>
          <a:endParaRPr lang="ru-RU" dirty="0"/>
        </a:p>
      </dgm:t>
    </dgm:pt>
    <dgm:pt modelId="{97191D7F-D776-471E-AA8A-251C3AD9AC0A}" type="parTrans" cxnId="{3ADA5976-AC0F-4905-9A95-92718AEE8B85}">
      <dgm:prSet/>
      <dgm:spPr/>
      <dgm:t>
        <a:bodyPr/>
        <a:lstStyle/>
        <a:p>
          <a:endParaRPr lang="ru-RU"/>
        </a:p>
      </dgm:t>
    </dgm:pt>
    <dgm:pt modelId="{23C23DF5-42CB-4A6E-829C-D5548BEB6121}" type="sibTrans" cxnId="{3ADA5976-AC0F-4905-9A95-92718AEE8B85}">
      <dgm:prSet/>
      <dgm:spPr/>
      <dgm:t>
        <a:bodyPr/>
        <a:lstStyle/>
        <a:p>
          <a:endParaRPr lang="ru-RU"/>
        </a:p>
      </dgm:t>
    </dgm:pt>
    <dgm:pt modelId="{801CF680-07F7-44CB-81BA-511079E955AB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Руководя наблюдениями детей, </a:t>
          </a:r>
          <a:r>
            <a:rPr lang="ru-RU" dirty="0" err="1" smtClean="0">
              <a:solidFill>
                <a:srgbClr val="0070C0"/>
              </a:solidFill>
            </a:rPr>
            <a:t>содеиствовать</a:t>
          </a:r>
          <a:r>
            <a:rPr lang="ru-RU" dirty="0" smtClean="0">
              <a:solidFill>
                <a:srgbClr val="0070C0"/>
              </a:solidFill>
            </a:rPr>
            <a:t>  отображению в игре положительных сторон социальной трудовой жизни.</a:t>
          </a:r>
          <a:endParaRPr lang="ru-RU" dirty="0"/>
        </a:p>
      </dgm:t>
    </dgm:pt>
    <dgm:pt modelId="{5C7EAA49-B7E3-4CCF-8F0E-990DD82E8B46}" type="parTrans" cxnId="{9843D402-C523-4ED2-87C1-CCADA395860D}">
      <dgm:prSet/>
      <dgm:spPr/>
      <dgm:t>
        <a:bodyPr/>
        <a:lstStyle/>
        <a:p>
          <a:endParaRPr lang="ru-RU"/>
        </a:p>
      </dgm:t>
    </dgm:pt>
    <dgm:pt modelId="{821361CE-7918-44C5-8B94-74A008FB5E42}" type="sibTrans" cxnId="{9843D402-C523-4ED2-87C1-CCADA395860D}">
      <dgm:prSet/>
      <dgm:spPr/>
      <dgm:t>
        <a:bodyPr/>
        <a:lstStyle/>
        <a:p>
          <a:endParaRPr lang="ru-RU"/>
        </a:p>
      </dgm:t>
    </dgm:pt>
    <dgm:pt modelId="{6EB96150-7E63-4C39-AC6A-446FAA5393E2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Содействовать тому, чтобы группировка детей в игре (по возрасту, развитию, речевым навыкам) способствовала росту и развитию языка более слабых и отстающих. Очень рекомендуем включать в игру малышей старших детей.</a:t>
          </a:r>
          <a:endParaRPr lang="ru-RU" dirty="0"/>
        </a:p>
      </dgm:t>
    </dgm:pt>
    <dgm:pt modelId="{980FB7C5-1BB0-43B2-8562-F878282A99F2}" type="parTrans" cxnId="{435D9731-634B-4351-B244-560005539442}">
      <dgm:prSet/>
      <dgm:spPr/>
      <dgm:t>
        <a:bodyPr/>
        <a:lstStyle/>
        <a:p>
          <a:endParaRPr lang="ru-RU"/>
        </a:p>
      </dgm:t>
    </dgm:pt>
    <dgm:pt modelId="{52C4A009-0EA1-4C82-B940-E78BEF66B550}" type="sibTrans" cxnId="{435D9731-634B-4351-B244-560005539442}">
      <dgm:prSet/>
      <dgm:spPr/>
      <dgm:t>
        <a:bodyPr/>
        <a:lstStyle/>
        <a:p>
          <a:endParaRPr lang="ru-RU"/>
        </a:p>
      </dgm:t>
    </dgm:pt>
    <dgm:pt modelId="{D31DA46C-F200-4A6A-9CE9-AE87B94D4C02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Проявлять интерес к играм детей беседами, обусловленными их содержанием, руководить игрой и в процессе такого руководства упражнять язык детей.</a:t>
          </a:r>
          <a:endParaRPr lang="ru-RU" dirty="0"/>
        </a:p>
      </dgm:t>
    </dgm:pt>
    <dgm:pt modelId="{AAE0024A-830A-4E65-9F62-4765440D74B6}" type="parTrans" cxnId="{04829385-0802-4D7A-BAC0-DDBF5B5296CE}">
      <dgm:prSet/>
      <dgm:spPr/>
      <dgm:t>
        <a:bodyPr/>
        <a:lstStyle/>
        <a:p>
          <a:endParaRPr lang="ru-RU"/>
        </a:p>
      </dgm:t>
    </dgm:pt>
    <dgm:pt modelId="{00199490-A747-49BF-BDC1-2573A7D7FB95}" type="sibTrans" cxnId="{04829385-0802-4D7A-BAC0-DDBF5B5296CE}">
      <dgm:prSet/>
      <dgm:spPr/>
      <dgm:t>
        <a:bodyPr/>
        <a:lstStyle/>
        <a:p>
          <a:endParaRPr lang="ru-RU"/>
        </a:p>
      </dgm:t>
    </dgm:pt>
    <dgm:pt modelId="{F3D868FE-4709-45DC-A9C5-90CAC19ECAEB}" type="pres">
      <dgm:prSet presAssocID="{BA3745EC-56B2-4FF3-B50D-BA3B687EB84C}" presName="diagram" presStyleCnt="0">
        <dgm:presLayoutVars>
          <dgm:dir/>
          <dgm:resizeHandles val="exact"/>
        </dgm:presLayoutVars>
      </dgm:prSet>
      <dgm:spPr/>
    </dgm:pt>
    <dgm:pt modelId="{1CC900E9-0287-4574-8C3B-BC8014FE8509}" type="pres">
      <dgm:prSet presAssocID="{8E3296F6-9165-44D6-BFC6-7CCA432845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ED1BE-5621-4866-96BA-43223153A89D}" type="pres">
      <dgm:prSet presAssocID="{614A924C-A02C-41CD-8D3F-CFF170C54514}" presName="sibTrans" presStyleCnt="0"/>
      <dgm:spPr/>
    </dgm:pt>
    <dgm:pt modelId="{1B3C7ABB-0085-47DC-85EB-E610AA01CE39}" type="pres">
      <dgm:prSet presAssocID="{C083A1E8-9A77-4C07-B4BB-A5A4D85FB7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5DD9F-A9D0-41C5-8BF5-0166BB8ED9D9}" type="pres">
      <dgm:prSet presAssocID="{23C23DF5-42CB-4A6E-829C-D5548BEB6121}" presName="sibTrans" presStyleCnt="0"/>
      <dgm:spPr/>
    </dgm:pt>
    <dgm:pt modelId="{29D0ECDF-6619-4A4B-A53C-28DC4325F0DD}" type="pres">
      <dgm:prSet presAssocID="{801CF680-07F7-44CB-81BA-511079E955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381B1-3975-4E82-A3E9-1C5D5E912824}" type="pres">
      <dgm:prSet presAssocID="{821361CE-7918-44C5-8B94-74A008FB5E42}" presName="sibTrans" presStyleCnt="0"/>
      <dgm:spPr/>
    </dgm:pt>
    <dgm:pt modelId="{305ACF10-E787-4EA7-8D4E-BDDF7AF97422}" type="pres">
      <dgm:prSet presAssocID="{6EB96150-7E63-4C39-AC6A-446FAA5393E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0EC11-F34D-4B09-8113-ACAE18B3ECBA}" type="pres">
      <dgm:prSet presAssocID="{52C4A009-0EA1-4C82-B940-E78BEF66B550}" presName="sibTrans" presStyleCnt="0"/>
      <dgm:spPr/>
    </dgm:pt>
    <dgm:pt modelId="{2285FE82-17D8-4E9B-91EF-FA43629E85E8}" type="pres">
      <dgm:prSet presAssocID="{D31DA46C-F200-4A6A-9CE9-AE87B94D4C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D6DD4C-366D-4196-8DD8-1E7D641B053F}" type="presOf" srcId="{BA3745EC-56B2-4FF3-B50D-BA3B687EB84C}" destId="{F3D868FE-4709-45DC-A9C5-90CAC19ECAEB}" srcOrd="0" destOrd="0" presId="urn:microsoft.com/office/officeart/2005/8/layout/default"/>
    <dgm:cxn modelId="{3ADA5976-AC0F-4905-9A95-92718AEE8B85}" srcId="{BA3745EC-56B2-4FF3-B50D-BA3B687EB84C}" destId="{C083A1E8-9A77-4C07-B4BB-A5A4D85FB76E}" srcOrd="1" destOrd="0" parTransId="{97191D7F-D776-471E-AA8A-251C3AD9AC0A}" sibTransId="{23C23DF5-42CB-4A6E-829C-D5548BEB6121}"/>
    <dgm:cxn modelId="{7FAD9D88-0796-41BF-B93A-1C47CBCA38B9}" type="presOf" srcId="{6EB96150-7E63-4C39-AC6A-446FAA5393E2}" destId="{305ACF10-E787-4EA7-8D4E-BDDF7AF97422}" srcOrd="0" destOrd="0" presId="urn:microsoft.com/office/officeart/2005/8/layout/default"/>
    <dgm:cxn modelId="{9843D402-C523-4ED2-87C1-CCADA395860D}" srcId="{BA3745EC-56B2-4FF3-B50D-BA3B687EB84C}" destId="{801CF680-07F7-44CB-81BA-511079E955AB}" srcOrd="2" destOrd="0" parTransId="{5C7EAA49-B7E3-4CCF-8F0E-990DD82E8B46}" sibTransId="{821361CE-7918-44C5-8B94-74A008FB5E42}"/>
    <dgm:cxn modelId="{BBAF39FC-9BCB-43B5-83A9-E1C9F7E44C85}" type="presOf" srcId="{D31DA46C-F200-4A6A-9CE9-AE87B94D4C02}" destId="{2285FE82-17D8-4E9B-91EF-FA43629E85E8}" srcOrd="0" destOrd="0" presId="urn:microsoft.com/office/officeart/2005/8/layout/default"/>
    <dgm:cxn modelId="{AFE5D0EB-4556-44CB-B05B-4DD7E75D234B}" type="presOf" srcId="{801CF680-07F7-44CB-81BA-511079E955AB}" destId="{29D0ECDF-6619-4A4B-A53C-28DC4325F0DD}" srcOrd="0" destOrd="0" presId="urn:microsoft.com/office/officeart/2005/8/layout/default"/>
    <dgm:cxn modelId="{8CAE7AFE-AAD2-444F-A054-077F9BC43C47}" srcId="{BA3745EC-56B2-4FF3-B50D-BA3B687EB84C}" destId="{8E3296F6-9165-44D6-BFC6-7CCA43284551}" srcOrd="0" destOrd="0" parTransId="{A2351138-C430-4D3F-905E-0C823801BEC3}" sibTransId="{614A924C-A02C-41CD-8D3F-CFF170C54514}"/>
    <dgm:cxn modelId="{04829385-0802-4D7A-BAC0-DDBF5B5296CE}" srcId="{BA3745EC-56B2-4FF3-B50D-BA3B687EB84C}" destId="{D31DA46C-F200-4A6A-9CE9-AE87B94D4C02}" srcOrd="4" destOrd="0" parTransId="{AAE0024A-830A-4E65-9F62-4765440D74B6}" sibTransId="{00199490-A747-49BF-BDC1-2573A7D7FB95}"/>
    <dgm:cxn modelId="{FE55A3CC-A9F9-4904-99D2-C22005DB3E5E}" type="presOf" srcId="{8E3296F6-9165-44D6-BFC6-7CCA43284551}" destId="{1CC900E9-0287-4574-8C3B-BC8014FE8509}" srcOrd="0" destOrd="0" presId="urn:microsoft.com/office/officeart/2005/8/layout/default"/>
    <dgm:cxn modelId="{67DC88A1-FA69-45D9-9403-0F1C2F7F8E3B}" type="presOf" srcId="{C083A1E8-9A77-4C07-B4BB-A5A4D85FB76E}" destId="{1B3C7ABB-0085-47DC-85EB-E610AA01CE39}" srcOrd="0" destOrd="0" presId="urn:microsoft.com/office/officeart/2005/8/layout/default"/>
    <dgm:cxn modelId="{435D9731-634B-4351-B244-560005539442}" srcId="{BA3745EC-56B2-4FF3-B50D-BA3B687EB84C}" destId="{6EB96150-7E63-4C39-AC6A-446FAA5393E2}" srcOrd="3" destOrd="0" parTransId="{980FB7C5-1BB0-43B2-8562-F878282A99F2}" sibTransId="{52C4A009-0EA1-4C82-B940-E78BEF66B550}"/>
    <dgm:cxn modelId="{12BFA796-28EB-46BB-8052-28D51422CB9D}" type="presParOf" srcId="{F3D868FE-4709-45DC-A9C5-90CAC19ECAEB}" destId="{1CC900E9-0287-4574-8C3B-BC8014FE8509}" srcOrd="0" destOrd="0" presId="urn:microsoft.com/office/officeart/2005/8/layout/default"/>
    <dgm:cxn modelId="{167B8730-52AE-44A4-9521-D6C08BBCAA18}" type="presParOf" srcId="{F3D868FE-4709-45DC-A9C5-90CAC19ECAEB}" destId="{C5EED1BE-5621-4866-96BA-43223153A89D}" srcOrd="1" destOrd="0" presId="urn:microsoft.com/office/officeart/2005/8/layout/default"/>
    <dgm:cxn modelId="{0779A23D-C798-4C72-87BF-3FED93B6A250}" type="presParOf" srcId="{F3D868FE-4709-45DC-A9C5-90CAC19ECAEB}" destId="{1B3C7ABB-0085-47DC-85EB-E610AA01CE39}" srcOrd="2" destOrd="0" presId="urn:microsoft.com/office/officeart/2005/8/layout/default"/>
    <dgm:cxn modelId="{B474E0D1-0AD5-43CE-B93C-CFAC17D4B5B4}" type="presParOf" srcId="{F3D868FE-4709-45DC-A9C5-90CAC19ECAEB}" destId="{8655DD9F-A9D0-41C5-8BF5-0166BB8ED9D9}" srcOrd="3" destOrd="0" presId="urn:microsoft.com/office/officeart/2005/8/layout/default"/>
    <dgm:cxn modelId="{BBE8CA72-0CA2-47C3-B650-5099D49FAD17}" type="presParOf" srcId="{F3D868FE-4709-45DC-A9C5-90CAC19ECAEB}" destId="{29D0ECDF-6619-4A4B-A53C-28DC4325F0DD}" srcOrd="4" destOrd="0" presId="urn:microsoft.com/office/officeart/2005/8/layout/default"/>
    <dgm:cxn modelId="{F7741537-E68A-4A6F-8A36-37CEDE028C64}" type="presParOf" srcId="{F3D868FE-4709-45DC-A9C5-90CAC19ECAEB}" destId="{98B381B1-3975-4E82-A3E9-1C5D5E912824}" srcOrd="5" destOrd="0" presId="urn:microsoft.com/office/officeart/2005/8/layout/default"/>
    <dgm:cxn modelId="{86F65661-A1A1-41DC-B2B0-C14D51C0013A}" type="presParOf" srcId="{F3D868FE-4709-45DC-A9C5-90CAC19ECAEB}" destId="{305ACF10-E787-4EA7-8D4E-BDDF7AF97422}" srcOrd="6" destOrd="0" presId="urn:microsoft.com/office/officeart/2005/8/layout/default"/>
    <dgm:cxn modelId="{BA4AE755-F0C5-4933-B8CA-59D4050E270D}" type="presParOf" srcId="{F3D868FE-4709-45DC-A9C5-90CAC19ECAEB}" destId="{DC40EC11-F34D-4B09-8113-ACAE18B3ECBA}" srcOrd="7" destOrd="0" presId="urn:microsoft.com/office/officeart/2005/8/layout/default"/>
    <dgm:cxn modelId="{F2ECEB80-5AB2-44D2-87DF-1D9E1755E395}" type="presParOf" srcId="{F3D868FE-4709-45DC-A9C5-90CAC19ECAEB}" destId="{2285FE82-17D8-4E9B-91EF-FA43629E85E8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A54C7-49A5-40C0-A614-FCF6B497BFDE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29190-764E-410B-90B5-EB4A096D8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29190-764E-410B-90B5-EB4A096D81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DFAEEE-0C49-4F6F-A111-A79C700B3970}" type="datetimeFigureOut">
              <a:rPr lang="ru-RU" smtClean="0"/>
              <a:pPr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2E4888-96F5-4339-8646-2339283F1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34290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словаря у детей дошкольного возраста во всех видах деятельности.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643206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Изображение 0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0"/>
            <a:ext cx="4000528" cy="3143248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 режиме детского дня для таких игр должно отводиться определенное, соответствующее время. Педагоги должны овладеть методикой организации таких игр прежде всего в интересах развития языка детей.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218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отношении к труду как фактору формирования словаря добавлять почти нечего. В раннем детстве отделить труд от игры можно только в абстракции. Оба процесса в большинстве случаев сливаются в одно нераздельное целое в тех видах деятельности детей, которые мы называем труд-игра или игра-труд.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Все виды труда выдвигают широчайшие возможности для обогащения словаря детей. В трудовом общении с детьми им должна быть дана номенклатура разнообразных материалов, орудий труда,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2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Рассматривание картин в раннем детстве преследуют тройную цель: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1)упражнение способности к наблюдению;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2)поощрение сопутствующих наблюдению интеллектуальных процессов (мышления, воображения, логического суждения)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3)развитие языка ребенка.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266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с детьми по картинкам принадлежит в методике развития речи детей первенствующее место. Свои переживания ребенок охотно претворяет в речь. Эта потребность является пособником в деле развития его языка. Молчаливое рассматривание картины составляет исключение. Рассматривая картину, маленький ребенок все время говорит. Педагог должен поддерживать этот детский разговор, должен сам говорить с детьми, путем наводящих вопросов руководить их вниманием и языком.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290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Вернейшим путем к тому, чтобы те или другие слова или выражения были восприняты ребенком, является частое и надлежащее употребление их воспитателем в своей собственной речи и еще больше – живые образцы литературной, художественной речи, в которой они встречаются. </a:t>
            </a:r>
          </a:p>
          <a:p>
            <a:endParaRPr lang="ru-RU" dirty="0"/>
          </a:p>
        </p:txBody>
      </p:sp>
      <p:sp>
        <p:nvSpPr>
          <p:cNvPr id="13314" name="PubL"/>
          <p:cNvSpPr>
            <a:spLocks noEditPoints="1" noChangeArrowheads="1"/>
          </p:cNvSpPr>
          <p:nvPr/>
        </p:nvSpPr>
        <p:spPr bwMode="auto">
          <a:xfrm>
            <a:off x="0" y="4943468"/>
            <a:ext cx="1828800" cy="1914532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44046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дошкольном возрасте ребенок должен овладеть таким словарем, который позволил бы ему общаться со сверстниками и взрослыми, успешно обучаться в школе, понимать литературу, телевизионные и радиопередачи и т.д.. поэтому дошкольная педагогика рассматривает развитие словаря у детей как одну из важнейших задач развития речи.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27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словарной работы с детьми дошкольного возраста в детском саду: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1.Обеспечить количественное накопление слов , необходимых для содержательного общения.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обеспечить освоение социально закрепленного содержания слов. Решение этой задачи предполагает: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А) овладение значением слов на основе их точного соотнесения к объектам окружающего мира, их особенностям и отношениям;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Б)освоение обобщающего значения слова на основе выделения существенных признаков предметов и явлений;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В) проникновение в образный строй речи и умение пользоваться им.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 активизация словаря, т.е. не только знание слов, но и введение их в практику общения.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050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Усложнение в содержании программы словарной работы можно проследить в трех следующих направлениях:</a:t>
            </a:r>
            <a:br>
              <a:rPr lang="ru-RU" sz="1200" dirty="0" smtClean="0">
                <a:solidFill>
                  <a:srgbClr val="0070C0"/>
                </a:solidFill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sz="1200" dirty="0" smtClean="0">
              <a:solidFill>
                <a:srgbClr val="0070C0"/>
              </a:solidFill>
            </a:endParaRPr>
          </a:p>
          <a:p>
            <a:pPr lvl="1"/>
            <a:endParaRPr lang="en-US" sz="1200" dirty="0" smtClean="0">
              <a:solidFill>
                <a:srgbClr val="0070C0"/>
              </a:solidFill>
            </a:endParaRPr>
          </a:p>
          <a:p>
            <a:pPr lvl="1"/>
            <a:endParaRPr lang="en-US" sz="1200" dirty="0" smtClean="0">
              <a:solidFill>
                <a:srgbClr val="0070C0"/>
              </a:solidFill>
            </a:endParaRPr>
          </a:p>
          <a:p>
            <a:pPr lvl="1"/>
            <a:endParaRPr lang="en-US" sz="1200" dirty="0" smtClean="0">
              <a:solidFill>
                <a:srgbClr val="0070C0"/>
              </a:solidFill>
            </a:endParaRPr>
          </a:p>
          <a:p>
            <a:pPr lvl="1"/>
            <a:r>
              <a:rPr lang="ru-RU" sz="1200" dirty="0" smtClean="0">
                <a:solidFill>
                  <a:srgbClr val="0070C0"/>
                </a:solidFill>
              </a:rPr>
              <a:t>Эти три направления словарной работы имеют место во всех возрастных группах и прослеживаются на разном содержании: при ознакомлении с объектами и явлениями природы, предметами материальной культуры, явлениями общественной жизни и т.д.</a:t>
            </a:r>
            <a:endParaRPr lang="ru-RU" sz="12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8" algn="ctr" rtl="0">
              <a:spcBef>
                <a:spcPct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Реализация программы по словарной работе осуществляется через систему  соответствующих видов деятельности.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000428" y="1600200"/>
            <a:ext cx="3643338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общие требования к организации и методике проведения занятий: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Единство развития словаря с развитием познавательных процессов (восприятия, представления, мышления).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Целенаправленная организация речевой и познавательной активности детей в процессе занятий.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Наличие наглядности как основы для организации речевой и познавательной активности.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Единство реализации всех задач словарной работы на каждом занятии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122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8634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экскурсии в числе других организованных мероприятий заносятся в декадный план.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Педагогу необходимо наметить цель экскурсии, разработать план организации, наметить, на чем именно будет заострено внимание детей.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Необходимо продумать словарную работу, предшествующую беседу. И обязательно работу по впечатлениям детей. Таким образом новые знания детей, полученные в процессе экскурсии, закрепятся и  словарный запас детей обогатиться.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146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Игра и труд являются сильнейшими стимулами для проявления детской самодеятельности в области языка; они должны быть в первую очередь использованы в интересах развития речи детей.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 предметами, представленными в игре, ребенок приходит в частое повторное общение, вследствие чего они легко воспринимаются, сохраняется в памяти. Каждый предмет имеет свое имя, каждому действию присущ свой глагол.</a:t>
            </a:r>
          </a:p>
          <a:p>
            <a:endParaRPr lang="ru-RU" dirty="0"/>
          </a:p>
        </p:txBody>
      </p:sp>
      <p:sp>
        <p:nvSpPr>
          <p:cNvPr id="7170" name="PubL"/>
          <p:cNvSpPr>
            <a:spLocks noEditPoints="1" noChangeArrowheads="1"/>
          </p:cNvSpPr>
          <p:nvPr/>
        </p:nvSpPr>
        <p:spPr bwMode="auto">
          <a:xfrm>
            <a:off x="0" y="50292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педагогические мероприятия в организации свободной игры детей сводятся к следующему: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8194" name="PubL"/>
          <p:cNvSpPr>
            <a:spLocks noEditPoints="1" noChangeArrowheads="1"/>
          </p:cNvSpPr>
          <p:nvPr/>
        </p:nvSpPr>
        <p:spPr bwMode="auto">
          <a:xfrm>
            <a:off x="0" y="5014906"/>
            <a:ext cx="1828800" cy="1843094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895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Формирование словаря у детей дошкольного возраста во всех видах деятельности.</vt:lpstr>
      <vt:lpstr>Слайд 2</vt:lpstr>
      <vt:lpstr>задачи словарной работы с детьми дошкольного возраста в детском саду: </vt:lpstr>
      <vt:lpstr>Усложнение в содержании программы словарной работы можно проследить в трех следующих направлениях: </vt:lpstr>
      <vt:lpstr>Реализация программы по словарной работе осуществляется через систему  соответствующих видов деятельности. </vt:lpstr>
      <vt:lpstr>Слайд 6</vt:lpstr>
      <vt:lpstr>Слайд 7</vt:lpstr>
      <vt:lpstr>Слайд 8</vt:lpstr>
      <vt:lpstr>педагогические мероприятия в организации свободной игры детей сводятся к следующему:</vt:lpstr>
      <vt:lpstr>Слайд 10</vt:lpstr>
      <vt:lpstr>Слайд 11</vt:lpstr>
      <vt:lpstr>Слайд 12</vt:lpstr>
      <vt:lpstr>Слайд 13</vt:lpstr>
      <vt:lpstr>Слайд 14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словаря у детей дошкольного возраста во свсех видах деятельности.</dc:title>
  <dc:creator>SamLab.ws</dc:creator>
  <cp:lastModifiedBy>SamLab.ws</cp:lastModifiedBy>
  <cp:revision>21</cp:revision>
  <dcterms:created xsi:type="dcterms:W3CDTF">2009-03-06T13:25:53Z</dcterms:created>
  <dcterms:modified xsi:type="dcterms:W3CDTF">2010-04-15T17:35:54Z</dcterms:modified>
</cp:coreProperties>
</file>