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F96DA-0453-4536-97F3-5A29004C0878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5D8DA-445F-4CE5-ACB1-67B1DA31B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5D8DA-445F-4CE5-ACB1-67B1DA31B211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B655-7918-4774-A819-B0ECD8B97C0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9C4C92-3E3D-4CE7-B6B1-A6FC776E73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B655-7918-4774-A819-B0ECD8B97C0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4C92-3E3D-4CE7-B6B1-A6FC776E7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B655-7918-4774-A819-B0ECD8B97C0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4C92-3E3D-4CE7-B6B1-A6FC776E7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E4B655-7918-4774-A819-B0ECD8B97C0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49C4C92-3E3D-4CE7-B6B1-A6FC776E73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B655-7918-4774-A819-B0ECD8B97C0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4C92-3E3D-4CE7-B6B1-A6FC776E73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B655-7918-4774-A819-B0ECD8B97C0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4C92-3E3D-4CE7-B6B1-A6FC776E73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4C92-3E3D-4CE7-B6B1-A6FC776E73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B655-7918-4774-A819-B0ECD8B97C0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B655-7918-4774-A819-B0ECD8B97C0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4C92-3E3D-4CE7-B6B1-A6FC776E73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B655-7918-4774-A819-B0ECD8B97C0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4C92-3E3D-4CE7-B6B1-A6FC776E7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E4B655-7918-4774-A819-B0ECD8B97C0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49C4C92-3E3D-4CE7-B6B1-A6FC776E73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B655-7918-4774-A819-B0ECD8B97C0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9C4C92-3E3D-4CE7-B6B1-A6FC776E73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E4B655-7918-4774-A819-B0ECD8B97C0A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49C4C92-3E3D-4CE7-B6B1-A6FC776E73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745420"/>
          </a:xfrm>
        </p:spPr>
        <p:txBody>
          <a:bodyPr/>
          <a:lstStyle/>
          <a:p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Выполнил ученик  1а класса</a:t>
            </a:r>
          </a:p>
          <a:p>
            <a:r>
              <a:rPr lang="ru-RU" sz="28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ГБОУ СОШ № 49</a:t>
            </a:r>
          </a:p>
          <a:p>
            <a:r>
              <a:rPr lang="ru-RU" sz="2800" b="1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Попов Павел</a:t>
            </a:r>
            <a:endParaRPr lang="ru-RU" sz="28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066574"/>
          </a:xfrm>
        </p:spPr>
        <p:txBody>
          <a:bodyPr/>
          <a:lstStyle/>
          <a:p>
            <a:r>
              <a:rPr lang="ru-RU" b="1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Презентация буквы «Е»</a:t>
            </a:r>
            <a:endParaRPr lang="ru-RU" b="1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Еле-еле Лена ела,</a:t>
            </a:r>
            <a:br>
              <a:rPr lang="ru-RU" dirty="0"/>
            </a:br>
            <a:r>
              <a:rPr lang="ru-RU" dirty="0"/>
              <a:t>Есть из лени не хотела.</a:t>
            </a:r>
          </a:p>
          <a:p>
            <a:r>
              <a:rPr lang="ru-RU" dirty="0"/>
              <a:t>Еле-еле Елизар,</a:t>
            </a:r>
            <a:br>
              <a:rPr lang="ru-RU" dirty="0"/>
            </a:br>
            <a:r>
              <a:rPr lang="ru-RU" dirty="0"/>
              <a:t>Едет-едет на базар.</a:t>
            </a:r>
            <a:br>
              <a:rPr lang="ru-RU" dirty="0"/>
            </a:br>
            <a:r>
              <a:rPr lang="ru-RU" dirty="0"/>
              <a:t>А с базара, а с базара,</a:t>
            </a:r>
            <a:br>
              <a:rPr lang="ru-RU" dirty="0"/>
            </a:br>
            <a:r>
              <a:rPr lang="ru-RU" dirty="0"/>
              <a:t>Не догонишь Елизара. </a:t>
            </a:r>
          </a:p>
          <a:p>
            <a:r>
              <a:rPr lang="ru-RU" dirty="0"/>
              <a:t>Мы ели, ели, ели,</a:t>
            </a:r>
            <a:br>
              <a:rPr lang="ru-RU" dirty="0"/>
            </a:br>
            <a:r>
              <a:rPr lang="ru-RU" dirty="0"/>
              <a:t>Ершей у ели...</a:t>
            </a:r>
            <a:br>
              <a:rPr lang="ru-RU" dirty="0"/>
            </a:br>
            <a:r>
              <a:rPr lang="ru-RU" dirty="0"/>
              <a:t>Их еле-еле у ели доели.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Скороговорки на букву Е</a:t>
            </a:r>
            <a:br>
              <a:rPr lang="ru-RU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194" name="Picture 2" descr="C:\Users\Lenovo\Downloads\ёж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500174"/>
            <a:ext cx="4071967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Однажды букве Е стали задавать вопросы, а она на них отвечала: </a:t>
            </a:r>
          </a:p>
          <a:p>
            <a:r>
              <a:rPr lang="ru-RU" dirty="0"/>
              <a:t>Какие деревья ты знаешь? Ель </a:t>
            </a:r>
          </a:p>
          <a:p>
            <a:r>
              <a:rPr lang="ru-RU" dirty="0"/>
              <a:t>Какие животных ты знаешь? Ехидна, енот </a:t>
            </a:r>
          </a:p>
          <a:p>
            <a:r>
              <a:rPr lang="ru-RU" dirty="0"/>
              <a:t>Какие ягоды ты любишь? Ежевику </a:t>
            </a:r>
          </a:p>
          <a:p>
            <a:r>
              <a:rPr lang="ru-RU" dirty="0"/>
              <a:t>В какой стране ты отдыхала? В Египте </a:t>
            </a:r>
          </a:p>
          <a:p>
            <a:r>
              <a:rPr lang="ru-RU" dirty="0"/>
              <a:t>Каких сказочных существ ты знаешь? Единорог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Поговорим с буквой Е</a:t>
            </a:r>
            <a:br>
              <a:rPr lang="ru-RU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C:\Users\Lenovo\Downloads\единоро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929198"/>
            <a:ext cx="1905001" cy="1428750"/>
          </a:xfrm>
          <a:prstGeom prst="rect">
            <a:avLst/>
          </a:prstGeom>
          <a:noFill/>
        </p:spPr>
      </p:pic>
      <p:pic>
        <p:nvPicPr>
          <p:cNvPr id="9219" name="Picture 3" descr="C:\Users\Lenovo\Downloads\египе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857760"/>
            <a:ext cx="1662117" cy="1425568"/>
          </a:xfrm>
          <a:prstGeom prst="rect">
            <a:avLst/>
          </a:prstGeom>
          <a:noFill/>
        </p:spPr>
      </p:pic>
      <p:pic>
        <p:nvPicPr>
          <p:cNvPr id="9220" name="Picture 4" descr="C:\Users\Lenovo\Downloads\ехидн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85728"/>
            <a:ext cx="1905000" cy="1379538"/>
          </a:xfrm>
          <a:prstGeom prst="rect">
            <a:avLst/>
          </a:prstGeom>
          <a:noFill/>
        </p:spPr>
      </p:pic>
      <p:pic>
        <p:nvPicPr>
          <p:cNvPr id="9221" name="Picture 5" descr="C:\Users\Lenovo\Downloads\енот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2143116"/>
            <a:ext cx="10382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Послушайте загадку и </a:t>
            </a:r>
            <a:r>
              <a:rPr lang="ru-RU" dirty="0" smtClean="0"/>
              <a:t>скажите </a:t>
            </a:r>
            <a:r>
              <a:rPr lang="ru-RU" dirty="0"/>
              <a:t>отгадку.</a:t>
            </a:r>
          </a:p>
          <a:p>
            <a:r>
              <a:rPr lang="ru-RU" dirty="0"/>
              <a:t>Что же это за девица: </a:t>
            </a:r>
            <a:br>
              <a:rPr lang="ru-RU" dirty="0"/>
            </a:br>
            <a:r>
              <a:rPr lang="ru-RU" dirty="0"/>
              <a:t>Не швея, не мастерица,</a:t>
            </a:r>
            <a:br>
              <a:rPr lang="ru-RU" dirty="0"/>
            </a:br>
            <a:r>
              <a:rPr lang="ru-RU" dirty="0"/>
              <a:t>Ничего сама не шьет,</a:t>
            </a:r>
            <a:br>
              <a:rPr lang="ru-RU" dirty="0"/>
            </a:br>
            <a:r>
              <a:rPr lang="ru-RU" dirty="0"/>
              <a:t>А в иголках круглый год?</a:t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ru-RU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Загадка</a:t>
            </a:r>
            <a:endParaRPr lang="ru-RU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Users\Lenovo\Downloads\буква е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000371"/>
            <a:ext cx="2714644" cy="3558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Действительно</a:t>
            </a:r>
            <a:r>
              <a:rPr lang="ru-RU" dirty="0"/>
              <a:t>, сегодня на уроке “именинницей будет “хитрая” гласная Е. </a:t>
            </a:r>
          </a:p>
          <a:p>
            <a:pPr>
              <a:buNone/>
            </a:pPr>
            <a:r>
              <a:rPr lang="ru-RU" dirty="0" smtClean="0"/>
              <a:t>   – </a:t>
            </a:r>
            <a:r>
              <a:rPr lang="ru-RU" dirty="0"/>
              <a:t>А почему она “хитрая</a:t>
            </a:r>
            <a:r>
              <a:rPr lang="ru-RU" dirty="0" smtClean="0"/>
              <a:t>”?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/>
              <a:t>Потому, что в ней два звука </a:t>
            </a:r>
            <a:r>
              <a:rPr lang="ru-RU" dirty="0" smtClean="0"/>
              <a:t>[ЙЭ].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19200"/>
          </a:xfrm>
        </p:spPr>
        <p:txBody>
          <a:bodyPr/>
          <a:lstStyle/>
          <a:p>
            <a:r>
              <a:rPr lang="ru-RU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Хитрая гласная</a:t>
            </a:r>
            <a:endParaRPr lang="ru-RU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 descr="C:\Users\Lenovo\Downloads\буква 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876"/>
            <a:ext cx="2643206" cy="2926407"/>
          </a:xfrm>
          <a:prstGeom prst="rect">
            <a:avLst/>
          </a:prstGeom>
          <a:noFill/>
        </p:spPr>
      </p:pic>
      <p:pic>
        <p:nvPicPr>
          <p:cNvPr id="2050" name="Picture 2" descr="C:\Users\Lenovo\Downloads\буква е 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1" y="3571876"/>
            <a:ext cx="5173097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Буква Е – шестая буква русского алфавита.</a:t>
            </a:r>
          </a:p>
          <a:p>
            <a:r>
              <a:rPr lang="ru-RU" dirty="0" smtClean="0"/>
              <a:t>Буква Е в начале слов, после гласного звука, а также после Ь и Ъ обозначает два звука: </a:t>
            </a:r>
            <a:r>
              <a:rPr lang="en-US" dirty="0" smtClean="0"/>
              <a:t>[</a:t>
            </a:r>
            <a:r>
              <a:rPr lang="ru-RU" dirty="0" smtClean="0"/>
              <a:t>Й</a:t>
            </a:r>
            <a:r>
              <a:rPr lang="en-US" dirty="0" smtClean="0"/>
              <a:t>] [</a:t>
            </a:r>
            <a:r>
              <a:rPr lang="ru-RU" dirty="0" smtClean="0"/>
              <a:t>Э</a:t>
            </a:r>
            <a:r>
              <a:rPr lang="en-US" dirty="0" smtClean="0"/>
              <a:t>]</a:t>
            </a:r>
            <a:r>
              <a:rPr lang="ru-RU" dirty="0" smtClean="0"/>
              <a:t>. Буква Е после согласной смягчает эту согласную и обозначает гласный звук </a:t>
            </a:r>
            <a:r>
              <a:rPr lang="en-US" dirty="0" smtClean="0"/>
              <a:t>[</a:t>
            </a:r>
            <a:r>
              <a:rPr lang="ru-RU" dirty="0" smtClean="0"/>
              <a:t>Э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Буква  «Е»</a:t>
            </a:r>
            <a:endParaRPr lang="ru-RU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 descr="C:\Users\Lenovo\Downloads\буква е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288" y="4010024"/>
            <a:ext cx="1938324" cy="2271473"/>
          </a:xfrm>
          <a:prstGeom prst="rect">
            <a:avLst/>
          </a:prstGeom>
          <a:noFill/>
        </p:spPr>
      </p:pic>
      <p:pic>
        <p:nvPicPr>
          <p:cNvPr id="1028" name="Picture 4" descr="C:\Users\Lenovo\Downloads\буква е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000504"/>
            <a:ext cx="2000264" cy="2239102"/>
          </a:xfrm>
          <a:prstGeom prst="rect">
            <a:avLst/>
          </a:prstGeom>
          <a:noFill/>
        </p:spPr>
      </p:pic>
      <p:pic>
        <p:nvPicPr>
          <p:cNvPr id="1029" name="Picture 5" descr="C:\Users\Lenovo\Downloads\буква е 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4000504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Слова, начинающиеся на букву Е: ель, единорог ... </a:t>
            </a:r>
          </a:p>
          <a:p>
            <a:r>
              <a:rPr lang="ru-RU" dirty="0"/>
              <a:t>Буква Е в середине слов: степь, лето, село, мельница ... </a:t>
            </a:r>
          </a:p>
          <a:p>
            <a:r>
              <a:rPr lang="ru-RU" dirty="0"/>
              <a:t>Буква Е в конце слов: кофе, карате, кафе ... </a:t>
            </a:r>
          </a:p>
          <a:p>
            <a:r>
              <a:rPr lang="ru-RU" dirty="0"/>
              <a:t>Несколько букв Е в одном слове: метель, мебель, ежевика, стебель ...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Где живет буква «Е»?</a:t>
            </a:r>
            <a:endParaRPr lang="ru-RU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C:\Users\Lenovo\Downloads\единорог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14818"/>
            <a:ext cx="2019301" cy="1463674"/>
          </a:xfrm>
          <a:prstGeom prst="rect">
            <a:avLst/>
          </a:prstGeom>
          <a:noFill/>
        </p:spPr>
      </p:pic>
      <p:pic>
        <p:nvPicPr>
          <p:cNvPr id="3075" name="Picture 3" descr="C:\Users\Lenovo\Downloads\ежевика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214818"/>
            <a:ext cx="1695450" cy="1428750"/>
          </a:xfrm>
          <a:prstGeom prst="rect">
            <a:avLst/>
          </a:prstGeom>
          <a:noFill/>
        </p:spPr>
      </p:pic>
      <p:pic>
        <p:nvPicPr>
          <p:cNvPr id="3076" name="Picture 4" descr="C:\Users\Lenovo\Downloads\ел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214818"/>
            <a:ext cx="1428750" cy="1422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 ***</a:t>
            </a:r>
            <a:endParaRPr lang="ru-RU" dirty="0"/>
          </a:p>
          <a:p>
            <a:r>
              <a:rPr lang="ru-RU" dirty="0"/>
              <a:t>Как без Е сказать, что ел, </a:t>
            </a:r>
          </a:p>
          <a:p>
            <a:r>
              <a:rPr lang="ru-RU" dirty="0"/>
              <a:t>Как без Е сказать, что сел,</a:t>
            </a:r>
          </a:p>
          <a:p>
            <a:r>
              <a:rPr lang="ru-RU" dirty="0"/>
              <a:t>Дети тоже с буквой Е, </a:t>
            </a:r>
          </a:p>
          <a:p>
            <a:r>
              <a:rPr lang="ru-RU" dirty="0"/>
              <a:t>Значит Е, нужна везде! 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 ***</a:t>
            </a:r>
          </a:p>
          <a:p>
            <a:r>
              <a:rPr lang="ru-RU" dirty="0"/>
              <a:t>В слове ель мы Е услышим, </a:t>
            </a:r>
          </a:p>
          <a:p>
            <a:r>
              <a:rPr lang="ru-RU" dirty="0"/>
              <a:t>Букву Е мы так напишем: </a:t>
            </a:r>
          </a:p>
          <a:p>
            <a:r>
              <a:rPr lang="ru-RU" dirty="0"/>
              <a:t>Ствол и у ствола три ветки. </a:t>
            </a:r>
          </a:p>
          <a:p>
            <a:r>
              <a:rPr lang="ru-RU" dirty="0"/>
              <a:t>Букву Е запомним, детки. 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Стихи про Букву Е</a:t>
            </a:r>
            <a:br>
              <a:rPr lang="ru-RU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C:\Users\Lenovo\Downloads\ель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857628"/>
            <a:ext cx="1905000" cy="1649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 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/>
              <a:t>***</a:t>
            </a:r>
          </a:p>
          <a:p>
            <a:pPr>
              <a:buNone/>
            </a:pPr>
            <a:r>
              <a:rPr lang="ru-RU" dirty="0" smtClean="0"/>
              <a:t>    На </a:t>
            </a:r>
            <a:r>
              <a:rPr lang="ru-RU" dirty="0"/>
              <a:t>дворе – такая жалость! –</a:t>
            </a:r>
            <a:br>
              <a:rPr lang="ru-RU" dirty="0"/>
            </a:br>
            <a:r>
              <a:rPr lang="ru-RU" dirty="0"/>
              <a:t>Наша лесенка сломалась.</a:t>
            </a:r>
            <a:br>
              <a:rPr lang="ru-RU" dirty="0"/>
            </a:br>
            <a:r>
              <a:rPr lang="ru-RU" dirty="0"/>
              <a:t>Наша лесенка сломалась,</a:t>
            </a:r>
            <a:br>
              <a:rPr lang="ru-RU" dirty="0"/>
            </a:br>
            <a:r>
              <a:rPr lang="ru-RU" dirty="0"/>
              <a:t>Буква Е зато осталась.</a:t>
            </a:r>
          </a:p>
          <a:p>
            <a:pPr>
              <a:buNone/>
            </a:pPr>
            <a:r>
              <a:rPr lang="ru-RU" dirty="0"/>
              <a:t>       </a:t>
            </a:r>
            <a:r>
              <a:rPr lang="ru-RU" dirty="0" smtClean="0"/>
              <a:t>***</a:t>
            </a:r>
          </a:p>
          <a:p>
            <a:pPr>
              <a:buNone/>
            </a:pPr>
            <a:r>
              <a:rPr lang="ru-RU" dirty="0" smtClean="0"/>
              <a:t>    Е на грядке пригодилась –</a:t>
            </a:r>
            <a:br>
              <a:rPr lang="ru-RU" dirty="0" smtClean="0"/>
            </a:br>
            <a:r>
              <a:rPr lang="ru-RU" dirty="0" smtClean="0"/>
              <a:t>Вместо грабель потрудилась.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61956"/>
          </a:xfrm>
        </p:spPr>
        <p:txBody>
          <a:bodyPr>
            <a:normAutofit fontScale="90000"/>
          </a:bodyPr>
          <a:lstStyle/>
          <a:p>
            <a:r>
              <a:rPr lang="ru-RU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Ещё о букве «Е»</a:t>
            </a:r>
            <a:endParaRPr lang="ru-RU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2" name="Picture 2" descr="C:\Users\Lenovo\Downloads\лесе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714620"/>
            <a:ext cx="1428750" cy="1428750"/>
          </a:xfrm>
          <a:prstGeom prst="rect">
            <a:avLst/>
          </a:prstGeom>
          <a:noFill/>
        </p:spPr>
      </p:pic>
      <p:pic>
        <p:nvPicPr>
          <p:cNvPr id="5123" name="Picture 3" descr="C:\Users\Lenovo\Downloads\грабли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357694"/>
            <a:ext cx="14668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        Этажом </a:t>
            </a:r>
            <a:r>
              <a:rPr lang="ru-RU" dirty="0"/>
              <a:t>ниже, чем буква «Д» </a:t>
            </a:r>
            <a:r>
              <a:rPr lang="ru-RU" dirty="0" smtClean="0"/>
              <a:t> в азбуке жила-была  </a:t>
            </a:r>
            <a:r>
              <a:rPr lang="ru-RU" dirty="0"/>
              <a:t>буква «Е». Буква «Е» – это волшебная буква, потому что она могла превращаться в другие буквы. Как? А вот так: </a:t>
            </a:r>
          </a:p>
          <a:p>
            <a:pPr>
              <a:buNone/>
            </a:pPr>
            <a:r>
              <a:rPr lang="ru-RU" dirty="0" smtClean="0"/>
              <a:t>        Например, если буква «Е» вставала на свои ручки-ножки, то превращалась в букву «т». А если вставала на голову, то превращалась в букву «Э». А если она ложилась на спинку, то превращалась </a:t>
            </a:r>
            <a:r>
              <a:rPr lang="ru-RU" dirty="0"/>
              <a:t>в букву «Ш»! Вот такая волшебная буква «Е»! </a:t>
            </a:r>
            <a:r>
              <a:rPr lang="ru-RU" dirty="0" smtClean="0"/>
              <a:t>    А </a:t>
            </a:r>
            <a:r>
              <a:rPr lang="ru-RU" dirty="0"/>
              <a:t>ещё она была похожа на лесенку, и если кому-то была нужна её помощь, то она никогда не отказывала. </a:t>
            </a:r>
          </a:p>
          <a:p>
            <a:pPr>
              <a:buNone/>
            </a:pPr>
            <a:r>
              <a:rPr lang="ru-RU" dirty="0" smtClean="0"/>
              <a:t>         Однажды </a:t>
            </a:r>
            <a:r>
              <a:rPr lang="ru-RU" dirty="0"/>
              <a:t>буква «Е» пошла гулять в лес, где росли ели, ежевика и бегали ежи. Там она встретила одного ежа. Сначала буква «Е» подумала: «Ой, какая большая колючка лежит в траве!» Она потрогала ежа и сразу уколола пальчик и заплакала: «ой-ой-ой!»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Ёжик сразу же убрал свои колючки, выпрямился, до этого он же был свёрнут клубком, и сказал букве «Е»: </a:t>
            </a:r>
            <a:r>
              <a:rPr lang="ru-RU" dirty="0" smtClean="0"/>
              <a:t>   </a:t>
            </a:r>
            <a:r>
              <a:rPr lang="ru-RU" dirty="0" smtClean="0"/>
              <a:t>– </a:t>
            </a:r>
            <a:r>
              <a:rPr lang="ru-RU" dirty="0"/>
              <a:t>Прости меня, пожалуйста, я не видел тебя, думал, что идёт кто-то опасный. Сейчас я приложу к твоему пальчику листочек подорожника, и всё сразу заживёт.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Он нашёл листок подорожника, приложил к пальчику буквы «Е», который она уколола, и пальчик сразу перестал болеть. Буква «Е» и ёжик еще долго-долго гуляли по лесу, играли друг с другом, собирали  и ели вкусную ежевику.</a:t>
            </a:r>
          </a:p>
          <a:p>
            <a:pPr>
              <a:buNone/>
            </a:pPr>
            <a:r>
              <a:rPr lang="ru-RU" dirty="0" smtClean="0"/>
              <a:t>        Когда </a:t>
            </a:r>
            <a:r>
              <a:rPr lang="ru-RU" dirty="0"/>
              <a:t>буква «Е» вернулась вечером домой, она умылась, почистила зубки и легла спать-отдыхать. </a:t>
            </a:r>
            <a:r>
              <a:rPr lang="ru-RU" dirty="0" smtClean="0"/>
              <a:t> И </a:t>
            </a:r>
            <a:r>
              <a:rPr lang="ru-RU" dirty="0"/>
              <a:t>снился ей лес с елями, где бегали ежи, росла ежевика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/>
              <a:t>и ежи ели эту ежевику. Ежевика была очень вкусной.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Такой </a:t>
            </a:r>
            <a:r>
              <a:rPr lang="ru-RU" dirty="0"/>
              <a:t>вкусной, что буква «Е» во сне даже </a:t>
            </a:r>
            <a:r>
              <a:rPr lang="ru-RU" dirty="0" smtClean="0"/>
              <a:t>причмокивала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/>
              <a:t>губами от удовольствия.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Сказка про букву Е</a:t>
            </a:r>
          </a:p>
        </p:txBody>
      </p:sp>
      <p:pic>
        <p:nvPicPr>
          <p:cNvPr id="6147" name="Picture 3" descr="C:\Users\Lenovo\Downloads\еж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85728"/>
            <a:ext cx="3071834" cy="1227159"/>
          </a:xfrm>
          <a:prstGeom prst="rect">
            <a:avLst/>
          </a:prstGeom>
          <a:noFill/>
        </p:spPr>
      </p:pic>
      <p:pic>
        <p:nvPicPr>
          <p:cNvPr id="6148" name="Picture 4" descr="C:\Users\Lenovo\Downloads\ежевика.jpg"/>
          <p:cNvPicPr>
            <a:picLocks noChangeAspect="1" noChangeArrowheads="1"/>
          </p:cNvPicPr>
          <p:nvPr/>
        </p:nvPicPr>
        <p:blipFill>
          <a:blip r:embed="rId3" cstate="print"/>
          <a:srcRect r="41568"/>
          <a:stretch>
            <a:fillRect/>
          </a:stretch>
        </p:blipFill>
        <p:spPr bwMode="auto">
          <a:xfrm>
            <a:off x="6076792" y="5085184"/>
            <a:ext cx="2389910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 наверное устали? </a:t>
            </a:r>
            <a:br>
              <a:rPr lang="ru-RU" dirty="0"/>
            </a:br>
            <a:r>
              <a:rPr lang="ru-RU" dirty="0"/>
              <a:t>Ну-ка, </a:t>
            </a:r>
            <a:r>
              <a:rPr lang="ru-RU" dirty="0" err="1"/>
              <a:t>дружненько</a:t>
            </a:r>
            <a:r>
              <a:rPr lang="ru-RU" dirty="0"/>
              <a:t> все встали:</a:t>
            </a:r>
            <a:br>
              <a:rPr lang="ru-RU" dirty="0"/>
            </a:br>
            <a:r>
              <a:rPr lang="ru-RU" dirty="0"/>
              <a:t>В алфавите, в букваре,</a:t>
            </a:r>
            <a:br>
              <a:rPr lang="ru-RU" dirty="0"/>
            </a:br>
            <a:r>
              <a:rPr lang="ru-RU" dirty="0"/>
              <a:t>Проживала буква Е. </a:t>
            </a:r>
            <a:br>
              <a:rPr lang="ru-RU" dirty="0"/>
            </a:br>
            <a:r>
              <a:rPr lang="ru-RU" dirty="0"/>
              <a:t>Как-то раз она шагала </a:t>
            </a:r>
            <a:br>
              <a:rPr lang="ru-RU" dirty="0"/>
            </a:br>
            <a:r>
              <a:rPr lang="ru-RU" dirty="0"/>
              <a:t>По тетрадке не спеша,</a:t>
            </a:r>
            <a:br>
              <a:rPr lang="ru-RU" dirty="0"/>
            </a:br>
            <a:r>
              <a:rPr lang="ru-RU" dirty="0"/>
              <a:t>Замечталась и упала.</a:t>
            </a:r>
            <a:br>
              <a:rPr lang="ru-RU" dirty="0"/>
            </a:br>
            <a:r>
              <a:rPr lang="ru-RU" dirty="0"/>
              <a:t>Превратилась в букву Ш... </a:t>
            </a:r>
            <a:br>
              <a:rPr lang="ru-RU" dirty="0"/>
            </a:br>
            <a:r>
              <a:rPr lang="ru-RU" dirty="0"/>
              <a:t>Школьник был, конечно, рад:</a:t>
            </a:r>
            <a:br>
              <a:rPr lang="ru-RU" dirty="0"/>
            </a:br>
            <a:r>
              <a:rPr lang="ru-RU" dirty="0"/>
              <a:t>Вот так буква – акробат!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Физкультминутка</a:t>
            </a:r>
          </a:p>
        </p:txBody>
      </p:sp>
      <p:pic>
        <p:nvPicPr>
          <p:cNvPr id="7170" name="Picture 2" descr="C:\Users\Lenovo\Downloads\буква е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928670"/>
            <a:ext cx="271464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105</TotalTime>
  <Words>208</Words>
  <Application>Microsoft Office PowerPoint</Application>
  <PresentationFormat>Экран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Презентация буквы «Е»</vt:lpstr>
      <vt:lpstr>Загадка</vt:lpstr>
      <vt:lpstr>Хитрая гласная</vt:lpstr>
      <vt:lpstr>Буква  «Е»</vt:lpstr>
      <vt:lpstr>Где живет буква «Е»?</vt:lpstr>
      <vt:lpstr>Стихи про Букву Е </vt:lpstr>
      <vt:lpstr>Ещё о букве «Е»</vt:lpstr>
      <vt:lpstr>Сказка про букву Е</vt:lpstr>
      <vt:lpstr>Физкультминутка</vt:lpstr>
      <vt:lpstr>Скороговорки на букву Е </vt:lpstr>
      <vt:lpstr>Поговорим с буквой Е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20</cp:revision>
  <dcterms:created xsi:type="dcterms:W3CDTF">2013-09-21T16:19:31Z</dcterms:created>
  <dcterms:modified xsi:type="dcterms:W3CDTF">2013-09-26T07:27:51Z</dcterms:modified>
</cp:coreProperties>
</file>