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C341FB-A132-47A9-989B-5DE04F54DC87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7E13D2-1B3C-4CBE-BD37-C319C92E2BB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dn1.litera-t.ru/images/Slider.png" TargetMode="External"/><Relationship Id="rId2" Type="http://schemas.openxmlformats.org/officeDocument/2006/relationships/hyperlink" Target="http://pushkin.niv.ru/pushkin/mesta/boldino/boldino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shkin.niv.ru/pushkin/bio/biografiya.htm" TargetMode="External"/><Relationship Id="rId4" Type="http://schemas.openxmlformats.org/officeDocument/2006/relationships/hyperlink" Target="http://www.wday.ru/images/docs/src/12831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9939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Gabriola" pitchFamily="82" charset="0"/>
              </a:rPr>
              <a:t>А.С. Пушкин</a:t>
            </a:r>
            <a:endParaRPr lang="ru-RU" sz="5400" b="1" dirty="0"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Величайший русский поэт и писатель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36912"/>
            <a:ext cx="5856712" cy="406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71600" y="0"/>
            <a:ext cx="45719" cy="6529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Александр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Сергеевич Пушкин родился 6 июня 1799 года в Москве.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Его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отец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Сергей Львович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Пушкин принадлежал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к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старому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дворянскому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роду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. 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У Александра Сергеевича были сестра Ольга и братья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Александр 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Лев.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В детские годы его лучшим другом была няня Арина Родионовна, неграмотная крепостная крестьянка, песни и сказки которой привили ее воспитаннику любовь к народной поэзии.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                             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05064"/>
            <a:ext cx="2891981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643" y="112474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Candara" pitchFamily="34" charset="0"/>
              </a:rPr>
              <a:t>Александр Сергеевич писал о том, что интересовало простых людей: о свободе, дружбе, любви. А какие удивительные его стихи о природе!</a:t>
            </a:r>
            <a:br>
              <a:rPr lang="ru-RU" sz="2800" dirty="0" smtClean="0">
                <a:latin typeface="Candara" pitchFamily="34" charset="0"/>
              </a:rPr>
            </a:br>
            <a:r>
              <a:rPr lang="ru-RU" sz="2800" dirty="0" smtClean="0">
                <a:latin typeface="Candara" pitchFamily="34" charset="0"/>
              </a:rPr>
              <a:t>«…В багрец и золото одетые леса,</a:t>
            </a:r>
            <a:br>
              <a:rPr lang="ru-RU" sz="2800" dirty="0" smtClean="0">
                <a:latin typeface="Candara" pitchFamily="34" charset="0"/>
              </a:rPr>
            </a:br>
            <a:r>
              <a:rPr lang="ru-RU" sz="2800" dirty="0" smtClean="0">
                <a:latin typeface="Candara" pitchFamily="34" charset="0"/>
              </a:rPr>
              <a:t>в их сенях  ветра шум и свежее дыханье…»</a:t>
            </a:r>
            <a:endParaRPr lang="ru-RU" sz="2800" dirty="0">
              <a:latin typeface="Candar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4"/>
            <a:ext cx="4392488" cy="329436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8028384" cy="638132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Первый раз Пушкин приехал в Болдино в сентябре 1830 г.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прожил почти всю осень. За эти три месяца поэт написал более 40 произведений. Среди них: "Повести Белкина", "Маленькие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трагедии»,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сказки, стихи,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множество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статей и набросков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.</a:t>
            </a:r>
          </a:p>
          <a:p>
            <a:endParaRPr lang="ru-RU" sz="2800" dirty="0">
              <a:latin typeface="Candara" pitchFamily="34" charset="0"/>
            </a:endParaRPr>
          </a:p>
        </p:txBody>
      </p:sp>
      <p:pic>
        <p:nvPicPr>
          <p:cNvPr id="3074" name="Picture 2" descr="C:\Users\Оксана\Downloads\mesta_2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61140"/>
            <a:ext cx="3347840" cy="22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140968"/>
            <a:ext cx="2369679" cy="36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ndara" pitchFamily="34" charset="0"/>
              </a:rPr>
              <a:t>Пора, мой друг, пора! Покоя сердце просит…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27 января 1837 года состоялась роковая дуэль поэта с французским бароном Дантесом на Чёрной речке в Петербурге, где Пушкин был смертельно ранен и умер от ран 29 января 1837 года.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21088"/>
            <a:ext cx="3540864" cy="225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Содержание.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pushkin.niv.ru/pushkin/mesta/boldino/boldino.htm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cdn1.litera-t.ru/images/Slider.png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www.wday.ru/images/docs/src/128317.jpg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pushkin.niv.ru/pushkin/bio/biografiya.htm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162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А.С. Пушкин</vt:lpstr>
      <vt:lpstr>Презентация PowerPoint</vt:lpstr>
      <vt:lpstr>Александр Сергеевич писал о том, что интересовало простых людей: о свободе, дружбе, любви. А какие удивительные его стихи о природе! «…В багрец и золото одетые леса, в их сенях  ветра шум и свежее дыханье…»</vt:lpstr>
      <vt:lpstr>Презентация PowerPoint</vt:lpstr>
      <vt:lpstr>Пора, мой друг, пора! Покоя сердце просит…</vt:lpstr>
      <vt:lpstr>Содержание.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</dc:title>
  <dc:creator>Оксана</dc:creator>
  <cp:lastModifiedBy>Оксана</cp:lastModifiedBy>
  <cp:revision>11</cp:revision>
  <dcterms:created xsi:type="dcterms:W3CDTF">2013-04-08T12:07:34Z</dcterms:created>
  <dcterms:modified xsi:type="dcterms:W3CDTF">2013-04-08T16:46:47Z</dcterms:modified>
</cp:coreProperties>
</file>