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1" r:id="rId7"/>
    <p:sldId id="264" r:id="rId8"/>
    <p:sldId id="265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E08F-BECC-4477-A171-93CD88F9697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751-2D42-4513-9251-6F64ACCD1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5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E08F-BECC-4477-A171-93CD88F9697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751-2D42-4513-9251-6F64ACCD1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6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E08F-BECC-4477-A171-93CD88F9697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751-2D42-4513-9251-6F64ACCD1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8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E08F-BECC-4477-A171-93CD88F9697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751-2D42-4513-9251-6F64ACCD1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6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E08F-BECC-4477-A171-93CD88F9697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751-2D42-4513-9251-6F64ACCD1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4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E08F-BECC-4477-A171-93CD88F9697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751-2D42-4513-9251-6F64ACCD1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5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E08F-BECC-4477-A171-93CD88F9697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751-2D42-4513-9251-6F64ACCD1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3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E08F-BECC-4477-A171-93CD88F9697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751-2D42-4513-9251-6F64ACCD1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2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E08F-BECC-4477-A171-93CD88F9697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751-2D42-4513-9251-6F64ACCD1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5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E08F-BECC-4477-A171-93CD88F9697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751-2D42-4513-9251-6F64ACCD1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5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E08F-BECC-4477-A171-93CD88F9697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751-2D42-4513-9251-6F64ACCD1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0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0E08F-BECC-4477-A171-93CD88F96973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2751-2D42-4513-9251-6F64ACCD1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0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Повторение. Наблюдение над значением слова. Глухие и звонкие согласные звуки.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Презентация к уроку обучения грамоте</a:t>
            </a:r>
          </a:p>
          <a:p>
            <a:r>
              <a:rPr lang="ru-RU" dirty="0" smtClean="0"/>
              <a:t> по программе «Школа 2100»</a:t>
            </a:r>
          </a:p>
          <a:p>
            <a:r>
              <a:rPr lang="ru-RU" dirty="0" smtClean="0"/>
              <a:t>Кунделева Оксана Евгеньевна</a:t>
            </a:r>
          </a:p>
          <a:p>
            <a:r>
              <a:rPr lang="ru-RU" dirty="0" smtClean="0"/>
              <a:t>Учитель начальных классов МБОУ СОШ № 276, </a:t>
            </a:r>
          </a:p>
          <a:p>
            <a:r>
              <a:rPr lang="ru-RU" dirty="0" smtClean="0"/>
              <a:t>г. Гаджиево,</a:t>
            </a:r>
          </a:p>
          <a:p>
            <a:r>
              <a:rPr lang="ru-RU" dirty="0" smtClean="0"/>
              <a:t>Мурманская область.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Кто зимой холодной</a:t>
            </a:r>
          </a:p>
          <a:p>
            <a:pPr marL="0" indent="0">
              <a:buNone/>
            </a:pPr>
            <a:r>
              <a:rPr lang="ru-RU" dirty="0" smtClean="0"/>
              <a:t>Бродит злой, голодный?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1"/>
            <a:ext cx="2520280" cy="263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6228184" y="3324988"/>
            <a:ext cx="25202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56606" y="3324988"/>
            <a:ext cx="2520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24328" y="3352594"/>
            <a:ext cx="25202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74278" y="3352594"/>
            <a:ext cx="25202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91880" y="4221088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 горам, по долам</a:t>
            </a:r>
          </a:p>
          <a:p>
            <a:r>
              <a:rPr lang="ru-RU" sz="3200" dirty="0" smtClean="0"/>
              <a:t>Ходят шуба да кафтан.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288422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волк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551723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</a:t>
            </a:r>
            <a:r>
              <a:rPr lang="ru-RU" sz="3200" dirty="0" smtClean="0"/>
              <a:t>вца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4988"/>
            <a:ext cx="2484276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53698" y="5344486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696625" y="5150470"/>
            <a:ext cx="288032" cy="2923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123728" y="5776534"/>
            <a:ext cx="25202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403648" y="5776534"/>
            <a:ext cx="25202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19772" y="5788617"/>
            <a:ext cx="2520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71600" y="5777779"/>
            <a:ext cx="2520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5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/>
      <p:bldP spid="9" grpId="0"/>
      <p:bldP spid="11" grpId="0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55" y="692696"/>
            <a:ext cx="305384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884"/>
            <a:ext cx="5328592" cy="64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3304" y="5805263"/>
            <a:ext cx="4261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Юнна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Мориц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14094"/>
            <a:ext cx="1102191" cy="229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3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52" y="116632"/>
            <a:ext cx="330493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2101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пастух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8044" y="1679084"/>
            <a:ext cx="2654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Ванечка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5173" y="2736178"/>
            <a:ext cx="2618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свирель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1" y="3659508"/>
            <a:ext cx="2781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скрипач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3186" y="4582838"/>
            <a:ext cx="1594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волк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1792" y="5519991"/>
            <a:ext cx="2593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ягнёнок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2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персонаж не упоминается в стихотворении?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94" y="1340768"/>
            <a:ext cx="257733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237093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07704" y="3717032"/>
            <a:ext cx="23709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55776" y="3392996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47864" y="3392996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987824" y="3091675"/>
            <a:ext cx="36004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239603" y="3921313"/>
            <a:ext cx="2520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907704" y="3897052"/>
            <a:ext cx="25202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19041" y="3921313"/>
            <a:ext cx="25202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63888" y="3892593"/>
            <a:ext cx="25202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041830" y="3921313"/>
            <a:ext cx="2520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026606" y="3921313"/>
            <a:ext cx="2520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7564" y="4725144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Составьте предложение о собачке. Сделайте схему.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325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9002"/>
            <a:ext cx="5400600" cy="538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541865"/>
            <a:ext cx="5400600" cy="109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75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108392"/>
            <a:ext cx="4860031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323528" y="312582"/>
            <a:ext cx="3528392" cy="1600798"/>
          </a:xfrm>
          <a:prstGeom prst="cloudCallout">
            <a:avLst>
              <a:gd name="adj1" fmla="val 80071"/>
              <a:gd name="adj2" fmla="val -2270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Га-га-га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31" y="2281659"/>
            <a:ext cx="441733" cy="8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Рисунок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8673" y="1913380"/>
            <a:ext cx="679333" cy="682616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83456"/>
            <a:ext cx="3797360" cy="27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04864"/>
            <a:ext cx="645556" cy="95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14" y="4365104"/>
            <a:ext cx="6762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5602014" y="4365104"/>
            <a:ext cx="676275" cy="6826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1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764704"/>
            <a:ext cx="61817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933056"/>
            <a:ext cx="61817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5760"/>
            <a:ext cx="1564870" cy="179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78489"/>
            <a:ext cx="1564870" cy="179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7452320" y="3978489"/>
            <a:ext cx="1368152" cy="168275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928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4440" y="1886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ЗВУКИ</a:t>
            </a:r>
            <a:endParaRPr lang="ru-RU" sz="4800" b="1" dirty="0">
              <a:solidFill>
                <a:srgbClr val="00B0F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19872" y="1019637"/>
            <a:ext cx="1188132" cy="537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08004" y="1019637"/>
            <a:ext cx="1548172" cy="689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91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Повторение. Наблюдение над значением слова. Глухие и звонкие согласные звуки.</vt:lpstr>
      <vt:lpstr>Отгадай:</vt:lpstr>
      <vt:lpstr>Презентация PowerPoint</vt:lpstr>
      <vt:lpstr>Презентация PowerPoint</vt:lpstr>
      <vt:lpstr>Какой персонаж не упоминается в стихотворении?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9</cp:revision>
  <dcterms:created xsi:type="dcterms:W3CDTF">2013-09-25T13:36:00Z</dcterms:created>
  <dcterms:modified xsi:type="dcterms:W3CDTF">2013-09-25T16:00:27Z</dcterms:modified>
</cp:coreProperties>
</file>