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44A0-4DB8-4BF5-BC60-925994831E00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ACC7-5710-4928-A9A0-BEB2BA6D4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44A0-4DB8-4BF5-BC60-925994831E00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ACC7-5710-4928-A9A0-BEB2BA6D4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44A0-4DB8-4BF5-BC60-925994831E00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ACC7-5710-4928-A9A0-BEB2BA6D4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44A0-4DB8-4BF5-BC60-925994831E00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ACC7-5710-4928-A9A0-BEB2BA6D4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44A0-4DB8-4BF5-BC60-925994831E00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ACC7-5710-4928-A9A0-BEB2BA6D4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44A0-4DB8-4BF5-BC60-925994831E00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ACC7-5710-4928-A9A0-BEB2BA6D4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44A0-4DB8-4BF5-BC60-925994831E00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ACC7-5710-4928-A9A0-BEB2BA6D4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44A0-4DB8-4BF5-BC60-925994831E00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ACC7-5710-4928-A9A0-BEB2BA6D4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44A0-4DB8-4BF5-BC60-925994831E00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ACC7-5710-4928-A9A0-BEB2BA6D4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44A0-4DB8-4BF5-BC60-925994831E00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ACC7-5710-4928-A9A0-BEB2BA6D4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44A0-4DB8-4BF5-BC60-925994831E00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ACC7-5710-4928-A9A0-BEB2BA6D4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344A0-4DB8-4BF5-BC60-925994831E00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CACC7-5710-4928-A9A0-BEB2BA6D4F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mamin-den\mamin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4992553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Прямоугольник 32"/>
          <p:cNvSpPr/>
          <p:nvPr/>
        </p:nvSpPr>
        <p:spPr>
          <a:xfrm>
            <a:off x="4572000" y="3140968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«Мамин день»</a:t>
            </a:r>
            <a:endParaRPr lang="ru-RU" sz="3600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Г.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Виеру</a:t>
            </a:r>
            <a:endParaRPr lang="ru-RU" sz="3600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(выполнено по материалам  студии «Диафильм», Госкино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СССР)</a:t>
            </a:r>
            <a:endParaRPr lang="ru-RU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ru-RU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Марченко Е.В.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МБОУ СОШ №3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Г. Красный Сулин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Ростовская обл.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1\Desktop\mamin-den\mamin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1\Desktop\mamin-den\mamin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1\Desktop\mamin-den\mamin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Users\1\Desktop\mamin-den\mami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1\Desktop\mamin-den\mamin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Users\1\Desktop\mamin-den\mamin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:\Users\1\Desktop\mamin-den\mamin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C:\Users\1\Desktop\mamin-den\mamin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:\Users\1\Desktop\mamin-den\mamin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C:\Users\1\Desktop\mamin-den\mamin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mamin-den\mamin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Users\1\Desktop\mamin-den\mamin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1\Desktop\mamin-den\mamin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 descr="C:\Users\1\Desktop\mamin-den\mamin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C:\Users\1\Desktop\mamin-den\mamin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C:\Users\1\Desktop\mamin-den\mamin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C:\Users\1\Desktop\mamin-den\mamin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mamin-den\mamin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mamin-den\mamin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\Desktop\mamin-den\mamin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\Desktop\mamin-den\mamin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\Desktop\mamin-den\mamin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\Desktop\mamin-den\mamin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1\Desktop\mamin-den\mamin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1\Desktop\mamin-den\mamin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1\Desktop\mamin-den\mamin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1\Desktop\mamin-den\mamin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1\Desktop\mamin-den\mamin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32</Words>
  <Application>Microsoft Office PowerPoint</Application>
  <PresentationFormat>Экран (4:3)</PresentationFormat>
  <Paragraphs>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</cp:revision>
  <dcterms:created xsi:type="dcterms:W3CDTF">2013-10-02T11:41:06Z</dcterms:created>
  <dcterms:modified xsi:type="dcterms:W3CDTF">2013-10-02T11:52:00Z</dcterms:modified>
</cp:coreProperties>
</file>