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424936" cy="29523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Литературный проект 3 «Б» класса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«Считаю ли я себя изыскателем?»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any2fbimgloader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342061"/>
            <a:ext cx="5112568" cy="2143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38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Я считаю себя изыскателем, потому что я люблю ходить в библиотеку. Там я читаю разные энциклопедии, узнаю новые факты.   Так же я люблю ходить в походы, там я нахожу интересные растения, грибы, ягоды. Мне нравиться познавать мир.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Автор: </a:t>
            </a:r>
            <a:r>
              <a:rPr lang="ru-RU" dirty="0" err="1" smtClean="0"/>
              <a:t>Янковчук</a:t>
            </a:r>
            <a:r>
              <a:rPr lang="ru-RU" dirty="0" smtClean="0"/>
              <a:t> Полина.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79792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8728">
            <a:off x="1187624" y="4725144"/>
            <a:ext cx="1370275" cy="1751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27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Я, считаю себя изыскателем, потому что я каждый раз изыскиваю  новые способы как лучше помочь маме или как интереснее провести время с младшей сестрёнкой, чтобы ей было интересно.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Автор: Горбунова Дарья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332656"/>
            <a:ext cx="8797925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221088"/>
            <a:ext cx="1776413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01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Я себя могу отнести к изыскателям. Потому что я очень люблю узнавать, что-то придумывать новое. Особенно в отношении домашних животных. Я всё время пытаюсь смастерить им новую игрушку или накормить новым блюдом. Постоянно читаю, интересуюсь литературой про животных.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Автор: Яковлева Инна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71" y="332656"/>
            <a:ext cx="8797925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97152"/>
            <a:ext cx="3077234" cy="17276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0012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146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Литературный проект 3 «Б» класса «Считаю ли я себя изыскателем?»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Считаю ли я себя изыскателем?</dc:title>
  <dc:creator>Администратор</dc:creator>
  <cp:lastModifiedBy>XTreme.ws</cp:lastModifiedBy>
  <cp:revision>3</cp:revision>
  <dcterms:created xsi:type="dcterms:W3CDTF">2013-10-02T13:37:22Z</dcterms:created>
  <dcterms:modified xsi:type="dcterms:W3CDTF">2013-10-02T14:10:29Z</dcterms:modified>
</cp:coreProperties>
</file>