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3163-618F-4D02-9CBD-53E7FC8879B5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1974-ABCF-48A7-B1CD-BBF0147C2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101042" cy="65722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Тема: «Общаться с детьми на «их языке»»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715172" cy="3786214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>
                <a:solidFill>
                  <a:srgbClr val="FF0000"/>
                </a:solidFill>
              </a:rPr>
              <a:t>Старший воспитатель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ДАНИЛОВА ГАЛИНА МИХАЙЛОВНА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ГБДОУ №58 ДЕТСКОГО САДА КОМБИНИРОВАННОГО ВИДА ПРИМОРСКОГО РАЙОНА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САНКТ-ПЕТЕРБУРГА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82199"/>
            <a:ext cx="2928958" cy="285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 При выполнении работы  рекомендуется: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Визуалу</a:t>
            </a:r>
            <a:r>
              <a:rPr lang="ru-RU" dirty="0" smtClean="0">
                <a:solidFill>
                  <a:srgbClr val="FF0000"/>
                </a:solidFill>
              </a:rPr>
              <a:t> -</a:t>
            </a:r>
            <a:r>
              <a:rPr lang="ru-RU" dirty="0" smtClean="0"/>
              <a:t> разрешить иметь под рукой листок, на котором он в процессе осмысления и запоминания материала может чертить, штриховать, рисовать и т.д.;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Аудиалу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  <a:r>
              <a:rPr lang="ru-RU" dirty="0" smtClean="0"/>
              <a:t>не делать замечания, когда он в процессе за поминания издает звуки, шевелит губами - так ему легче справиться с заданием;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Кинестетика</a:t>
            </a:r>
            <a:r>
              <a:rPr lang="ru-RU" dirty="0" smtClean="0">
                <a:solidFill>
                  <a:srgbClr val="FF0000"/>
                </a:solidFill>
              </a:rPr>
              <a:t> -</a:t>
            </a:r>
            <a:r>
              <a:rPr lang="ru-RU" dirty="0" smtClean="0"/>
              <a:t> не заставлять сидеть долгое время неподвижно; обязательно давать ему возможность моторной разрядки (сходить за карандашом, листом, писать на доске, дома - сходить в другую комнату и т.д.); запоминание материала у него легче происходит во время движения.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B050"/>
                </a:solidFill>
              </a:rPr>
              <a:t>Разумеется, очень важно общаться с ребенком на "его языке":</a:t>
            </a:r>
            <a:br>
              <a:rPr lang="ru-RU" sz="2800" dirty="0" smtClean="0">
                <a:solidFill>
                  <a:srgbClr val="00B050"/>
                </a:solidFill>
              </a:rPr>
            </a:b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1800" dirty="0" smtClean="0">
                <a:solidFill>
                  <a:srgbClr val="FF0000"/>
                </a:solidFill>
              </a:rPr>
              <a:t>с </a:t>
            </a:r>
            <a:r>
              <a:rPr lang="ru-RU" sz="1800" dirty="0" err="1" smtClean="0">
                <a:solidFill>
                  <a:srgbClr val="FF0000"/>
                </a:solidFill>
              </a:rPr>
              <a:t>визуалом</a:t>
            </a:r>
            <a:r>
              <a:rPr lang="ru-RU" sz="1800" dirty="0" smtClean="0">
                <a:solidFill>
                  <a:srgbClr val="FF0000"/>
                </a:solidFill>
              </a:rPr>
              <a:t>- </a:t>
            </a:r>
            <a:r>
              <a:rPr lang="ru-RU" sz="1800" dirty="0" smtClean="0"/>
              <a:t>используя слова, описывающие цвет, размер, форму, местоположение; выделяя цветом различные пункты или аспекты содержания; записывая действия, используя схемы, таблицы, наглядные пособия и др.;</a:t>
            </a:r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FF0000"/>
                </a:solidFill>
              </a:rPr>
              <a:t>с </a:t>
            </a:r>
            <a:r>
              <a:rPr lang="ru-RU" sz="1800" dirty="0" err="1" smtClean="0">
                <a:solidFill>
                  <a:srgbClr val="FF0000"/>
                </a:solidFill>
              </a:rPr>
              <a:t>аудиалом</a:t>
            </a:r>
            <a:r>
              <a:rPr lang="ru-RU" sz="1800" dirty="0" smtClean="0">
                <a:solidFill>
                  <a:srgbClr val="FF0000"/>
                </a:solidFill>
              </a:rPr>
              <a:t>- </a:t>
            </a:r>
            <a:r>
              <a:rPr lang="ru-RU" sz="1800" dirty="0" smtClean="0"/>
              <a:t>используя вариации голоса (громкость, паузы, высоту), отражая телом ритм речи (особенно головой) со скоростью, характерной для этого типа восприятия;</a:t>
            </a:r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FF0000"/>
                </a:solidFill>
              </a:rPr>
              <a:t> с </a:t>
            </a:r>
            <a:r>
              <a:rPr lang="ru-RU" sz="1800" dirty="0" err="1" smtClean="0">
                <a:solidFill>
                  <a:srgbClr val="FF0000"/>
                </a:solidFill>
              </a:rPr>
              <a:t>кинестетиком</a:t>
            </a:r>
            <a:r>
              <a:rPr lang="ru-RU" sz="1800" dirty="0" smtClean="0">
                <a:solidFill>
                  <a:srgbClr val="FF0000"/>
                </a:solidFill>
              </a:rPr>
              <a:t>- </a:t>
            </a:r>
            <a:r>
              <a:rPr lang="ru-RU" sz="1800" dirty="0" smtClean="0"/>
              <a:t>используя жесты, прикосновения и типичную для них медленную скорость мыслительных процессов; помнить, что </a:t>
            </a:r>
            <a:r>
              <a:rPr lang="ru-RU" sz="1800" dirty="0" err="1" smtClean="0"/>
              <a:t>кинестетики</a:t>
            </a:r>
            <a:r>
              <a:rPr lang="ru-RU" sz="1800" dirty="0" smtClean="0"/>
              <a:t> обучаются посредством мышечной памяти; чем больше преувеличения, тем лучше для запоминания; позволять им проигрывать в ролях части вашей информации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B050"/>
                </a:solidFill>
              </a:rPr>
              <a:t>Да и замечание ребенку произведет нужный эффект, если будет сделано "на его языке":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визуалу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-лучше покачать головой, погрозить</a:t>
            </a:r>
          </a:p>
          <a:p>
            <a:pPr>
              <a:buNone/>
            </a:pPr>
            <a:r>
              <a:rPr lang="ru-RU" dirty="0" smtClean="0"/>
              <a:t> пальцем;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аудиалу</a:t>
            </a:r>
            <a:r>
              <a:rPr lang="ru-RU" dirty="0" smtClean="0"/>
              <a:t> - сказать шепотом "</a:t>
            </a:r>
            <a:r>
              <a:rPr lang="ru-RU" dirty="0" err="1" smtClean="0"/>
              <a:t>ш-ш-ш</a:t>
            </a:r>
            <a:r>
              <a:rPr lang="ru-RU" dirty="0" smtClean="0"/>
              <a:t>";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кинестетику</a:t>
            </a:r>
            <a:r>
              <a:rPr lang="ru-RU" dirty="0" smtClean="0"/>
              <a:t> - положить руку на плечо, похлопать по нему.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496"/>
            <a:ext cx="8229600" cy="38401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sz="3000" dirty="0" smtClean="0"/>
              <a:t>Разумеется, любой человек в своей жизни, и ребенок в том числе, использует самые разные каналы восприятия. Он может быть по своей природе </a:t>
            </a:r>
            <a:r>
              <a:rPr lang="ru-RU" sz="3000" dirty="0" err="1" smtClean="0"/>
              <a:t>визуалом</a:t>
            </a:r>
            <a:r>
              <a:rPr lang="ru-RU" sz="3000" dirty="0" smtClean="0"/>
              <a:t>, и это не значит, что другие органы чувств у него практически не работают. Их можно и нужно развивать. Чем больше каналов открыто для восприятия информации, тем эффективнее идет процесс обучения.</a:t>
            </a:r>
          </a:p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85728"/>
            <a:ext cx="364333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Метод «Успешного старта»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Марты Богданович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Этот метод основан на развитии каналов восприятия человеком информации и поможет более эффективно и доступно осуществлять воспитательно-образовательный процесс в детском саду.</a:t>
            </a:r>
          </a:p>
          <a:p>
            <a:pPr>
              <a:buNone/>
            </a:pPr>
            <a:r>
              <a:rPr lang="ru-RU" dirty="0" smtClean="0"/>
              <a:t>Если этот материал заинтересовал Вас</a:t>
            </a:r>
          </a:p>
          <a:p>
            <a:pPr>
              <a:buNone/>
            </a:pPr>
            <a:r>
              <a:rPr lang="ru-RU" dirty="0" smtClean="0"/>
              <a:t>обращайтесь с вопросами и предложениями.</a:t>
            </a:r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86800" cy="8829724"/>
          </a:xfrm>
        </p:spPr>
        <p:txBody>
          <a:bodyPr>
            <a:noAutofit/>
          </a:bodyPr>
          <a:lstStyle/>
          <a:p>
            <a:r>
              <a:rPr lang="ru-RU" sz="1200" dirty="0" smtClean="0"/>
              <a:t> Характерная черта современной системы образования – противоречие между быстрыми темпами приращения знаний в современном мире и ограниченными возможностями их усвоения ребенком. Модернизация  дошкольного образования, обусловленная введением ФГТ к структуре основной общеобразовательной программы дошкольного образования, направлена на создание адекватных возрасту детей условий организации образовательного процесса. При этом декларированный уход от самого процесса обучения, который в совокупности с воспитанием  и развитием составляет  суть современного  дошкольного образования.</a:t>
            </a:r>
          </a:p>
          <a:p>
            <a:r>
              <a:rPr lang="ru-RU" sz="1200" dirty="0" smtClean="0"/>
              <a:t>  Основная  общеобразовательная программа дошкольного образования, которую разрабатываем в ДОУ, прежде всего должна быть ориентирована на решение таких важных задач:</a:t>
            </a:r>
          </a:p>
          <a:p>
            <a:r>
              <a:rPr lang="ru-RU" sz="1200" dirty="0" smtClean="0"/>
              <a:t> как сохранение здоровья и развитие базовых качеств личности детей – активности, самостоятельности и инициативности. </a:t>
            </a:r>
          </a:p>
          <a:p>
            <a:r>
              <a:rPr lang="ru-RU" sz="1200" dirty="0" smtClean="0"/>
              <a:t>Кроме того, согласно ФГТ программа должна строиться на основе принципа интеграции образовательных областей в соответствии с возрастными возможностями и особенностями воспитанников, спецификой ДОУ (логопедия и коррекция) </a:t>
            </a:r>
          </a:p>
          <a:p>
            <a:r>
              <a:rPr lang="ru-RU" sz="1200" dirty="0" smtClean="0"/>
              <a:t>Личность развивается в общении. Общение позволяет формировать, структурировать и озвучивать мысли, учиться слушать и понимать, окружающих. Общение – та же деятельность и точно так же, как и любая другая, имеет цель и результат. Вся жизнь человека среди других людей – сверстников, взрослых и младших, в быту, в учебе и производственной деятельности строится на основе коммуникации. Человек тем более понятен и убедителен, чем увереннее может объяснить, довести до окружающих свои мысли, чувства, желания, планы. </a:t>
            </a:r>
          </a:p>
          <a:p>
            <a:r>
              <a:rPr lang="ru-RU" sz="1200" dirty="0" smtClean="0"/>
              <a:t>  Дети дошкольного возраста скорее практики, чем теоретики. Освоение ими окружающего мира и культуры происходит не только посредством общения со взрослыми и сверстниками, а прежде всего в самом тесном контакте с предметами и объектами сначала ближайшего, а затем и удаленного окружения. Многообразие предметов, объектов, явлений, возможных действий  и их следствий воспринимаются, осмысливаются и становятся частью внутренней  культуры человека</a:t>
            </a:r>
          </a:p>
          <a:p>
            <a:r>
              <a:rPr lang="ru-RU" sz="1200" dirty="0" smtClean="0"/>
              <a:t> Коммуникация  сопровождает деятельность, а деятельность строится по своим канонам – в ней есть цель, средства и материалы, план действий, результат. Деятельность может быть эффективной, результативной и бесполезной. От чего это зависит?</a:t>
            </a:r>
          </a:p>
          <a:p>
            <a:r>
              <a:rPr lang="ru-RU" sz="1200" dirty="0" smtClean="0"/>
              <a:t>Внешний мир – это поток информации. Что бы распознать его, нужно использовать те источники или каналы восприятия заложенные в человеке природой. Все ли эти источники одинаково хорошо развиты у человека? Оказывается, нет!</a:t>
            </a:r>
          </a:p>
          <a:p>
            <a:r>
              <a:rPr lang="ru-RU" sz="1200" dirty="0" smtClean="0"/>
              <a:t>  С середины 1980-х годов наиболее интенсивно развивавшейся областью педагогической психологии стало направление, которое занимается изучением сочетания различных способностей у детей. В основу была положена теория Ричарда </a:t>
            </a:r>
            <a:r>
              <a:rPr lang="ru-RU" sz="1200" dirty="0" err="1" smtClean="0"/>
              <a:t>Бэндлера</a:t>
            </a:r>
            <a:r>
              <a:rPr lang="ru-RU" sz="1200" dirty="0" smtClean="0"/>
              <a:t> и Джона </a:t>
            </a:r>
            <a:r>
              <a:rPr lang="ru-RU" sz="1200" dirty="0" err="1" smtClean="0"/>
              <a:t>Гриндера</a:t>
            </a:r>
            <a:r>
              <a:rPr lang="ru-RU" sz="1200" dirty="0" smtClean="0"/>
              <a:t> о нейролингвистическом программировании, развитая еще в 70-е годы. Авторы показали, что люди обладают определенными врожденными когнитивными стилями - модальностями, на которые они опираются, чтобы получать, перерабатывать, хранить и извлекать из памяти информацию, чтобы познавать мир   и учиться. Эта теория заинтересовала меня, захотелось побольше узнать о ней.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Три когнитивных стиля у детей раннего возраста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Известно, что основных когнитивных стилей, или модальностей обучения, всего три.</a:t>
            </a:r>
          </a:p>
          <a:p>
            <a:r>
              <a:rPr lang="ru-RU" dirty="0" smtClean="0"/>
              <a:t> Первый тип ориентирован на зрительное восприятие </a:t>
            </a:r>
            <a:r>
              <a:rPr lang="ru-RU" dirty="0" smtClean="0">
                <a:solidFill>
                  <a:srgbClr val="FF0000"/>
                </a:solidFill>
              </a:rPr>
              <a:t>(визуальный);</a:t>
            </a:r>
            <a:endParaRPr lang="ru-RU" dirty="0" smtClean="0"/>
          </a:p>
          <a:p>
            <a:r>
              <a:rPr lang="ru-RU" dirty="0" smtClean="0"/>
              <a:t> второй — на слуховое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err="1" smtClean="0">
                <a:solidFill>
                  <a:srgbClr val="FF0000"/>
                </a:solidFill>
              </a:rPr>
              <a:t>аудиальный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  <a:endParaRPr lang="ru-RU" dirty="0" smtClean="0"/>
          </a:p>
          <a:p>
            <a:r>
              <a:rPr lang="ru-RU" dirty="0" smtClean="0"/>
              <a:t> третий — на двигательное и тактильное </a:t>
            </a:r>
            <a:r>
              <a:rPr lang="ru-RU" dirty="0" smtClean="0">
                <a:solidFill>
                  <a:srgbClr val="FF0000"/>
                </a:solidFill>
              </a:rPr>
              <a:t>(кинестетический).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dirty="0" smtClean="0"/>
              <a:t>Наиболее обычно сочетание разных типов, но, как правило, какой-то из них доминирует. Все эти типы не являются патологией, но встречаются в норме и могут определяться уже в раннем возрасте.</a:t>
            </a:r>
          </a:p>
          <a:p>
            <a:pPr>
              <a:buNone/>
            </a:pPr>
            <a:r>
              <a:rPr lang="ru-RU" dirty="0" smtClean="0"/>
              <a:t>     Очень коротко расскажем об основных особенностях детей двух-трех лет каждого из перечисленных типов.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B050"/>
                </a:solidFill>
              </a:rPr>
              <a:t>ВИЗУАЛЫ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1800" dirty="0" smtClean="0"/>
              <a:t>У детей визуального типа раньше развивается координация глаза и руки, они замечают детали, осваивают способы открывания и закрывания предметов, играют с наборами мелких предметов; предпочитают спать с ночником. Эти дети редко доставляют проблемы воспитателям: они не требуют особого внимания и могут занять себя сами. Интересуются происходящим вокруг, но не участвуют в нем, избегают контактов с окружающими, не любят, когда до них дотрагиваются, предпочитают одиночные игры. Полезно, чтобы, находясь в группе сверстников, дети визуального типа пытались делать то же, что и другие, потому что по собственному желанию они эти виды действий будут игнорировать.</a:t>
            </a:r>
            <a:endParaRPr lang="ru-RU" sz="1800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280812" y="214290"/>
            <a:ext cx="407687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АУДИАЛ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2928958" cy="280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000504"/>
            <a:ext cx="8663269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 Дети </a:t>
            </a:r>
            <a:r>
              <a:rPr lang="ru-RU" dirty="0" err="1" smtClean="0"/>
              <a:t>аудиального</a:t>
            </a:r>
            <a:r>
              <a:rPr lang="ru-RU" dirty="0" smtClean="0"/>
              <a:t> типа в два-три года уже достаточно хорошо говорят,</a:t>
            </a:r>
          </a:p>
          <a:p>
            <a:r>
              <a:rPr lang="ru-RU" dirty="0" smtClean="0"/>
              <a:t> быстро растут в социальном плане, любят слушать кассеты и радио, </a:t>
            </a:r>
          </a:p>
          <a:p>
            <a:r>
              <a:rPr lang="ru-RU" dirty="0" smtClean="0"/>
              <a:t>хотят находиться в чьем-либо обществе, с трудом засыпают и ночью зовут родителей </a:t>
            </a:r>
          </a:p>
          <a:p>
            <a:r>
              <a:rPr lang="ru-RU" dirty="0" smtClean="0"/>
              <a:t>любят заранее обсуждать, что они будут делать. </a:t>
            </a:r>
          </a:p>
          <a:p>
            <a:r>
              <a:rPr lang="ru-RU" dirty="0" smtClean="0"/>
              <a:t>Они не очень подвижны. Мелкая и крупная моторика развиты плохо,</a:t>
            </a:r>
          </a:p>
          <a:p>
            <a:r>
              <a:rPr lang="ru-RU" dirty="0" smtClean="0"/>
              <a:t> интереса соответствующие игрушки и виды деятельности не вызывают.</a:t>
            </a:r>
          </a:p>
          <a:p>
            <a:r>
              <a:rPr lang="ru-RU" dirty="0" smtClean="0"/>
              <a:t> Пытаясь занять свое место в коллективе, дети этого типа пробуют делать то же, </a:t>
            </a:r>
          </a:p>
          <a:p>
            <a:r>
              <a:rPr lang="ru-RU" dirty="0" smtClean="0"/>
              <a:t>что и другие, и это им идет на пользу.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КИНЕСТЕТИК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02860"/>
            <a:ext cx="4143384" cy="317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4000504"/>
            <a:ext cx="892971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/>
              <a:t> </a:t>
            </a:r>
            <a:r>
              <a:rPr lang="ru-RU" sz="1600" dirty="0" smtClean="0"/>
              <a:t>Дети кинестетического типа в два-три года находятся в постоянном движении, подолгу молчат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/>
              <a:t>жесты предпочитают словам, играют во все активные игры и не боятся осваивать новые пространства, едят неаккуратно, отважны и разрушительны; чтобы заснуть, им необходима игрушка. Словарный запас у детей этого типа маленький, речь развивается медленно, любимый тип общения — объятия, поцелуи, борьба, приставание, прикосновения. Они часто испытывают   проблемы эмоционального плана, склонны к истерикам и нарушению существующего порядка. Такие дети любят находиться на улице и проводят там как можно больше времени. У них много друзей, причем часто более старших по возрасту, которым они подражают. Детям этого типа полезно научиться понимать режим дня и требования окружающих, но их очень трудно приучить к порядку.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ТРИ МОДАЛЬНОСТИ ПРОЯВЛЯЮТСЯ В РАННЕМ ВОЗРАСТЕ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 Соответственно, все эти типы проявляются уже в раннем детстве, можно сказать, с момента рождения ребенка. И «угадать» их не так уж и сложно. Например, «наблюдателя» легко успокоит знакомая игрушка, «слушателя» — музыка, «двигающегося» — перемещение в пространстве (например, объятия, перевороты, подкидывания). Однако следует помнить, что ни один ребенок не является «чистым» воплощением какого-то одного когнитивного типа, поэтому нужно искать способ поддержки, максимально стимулирующий развитие данной, конкретной личности, и не бояться, что кому-то такой подход не помог. Самой компактной педагогической техникой, приносящей пользу представителям всех перечисленных типов, будет предоставление всесторонне ориентированных игрушек и видов деятельности, одновременно воздействующих на разные органы чувств ребенка.</a:t>
            </a:r>
          </a:p>
          <a:p>
            <a:r>
              <a:rPr lang="ru-RU" sz="1600" dirty="0" smtClean="0"/>
              <a:t>Например, если мы везем ребенка в коляске, рассказываем ему о том, что он видит, поем песню, даем возможность, остановившись, подойти поближе, рассмотреть предмет, а потом еще и изобразить его в разных техниках — впечатления приобретаются в комплексе. Уже с младенцами полезно чередовать моменты света и  темноты, движения и покоя, рассказа и тишины, конкретного ощупывания вещи и воображаемой игры с ней. Разнообразно окрашенные предметы.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00B050"/>
                </a:solidFill>
              </a:rPr>
              <a:t>взаимодействие с детьми разных модальностей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600" dirty="0" smtClean="0">
                <a:solidFill>
                  <a:srgbClr val="00B050"/>
                </a:solidFill>
              </a:rPr>
              <a:t>(рекомендации воспитателям, родителям)</a:t>
            </a:r>
          </a:p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Словарь общения. </a:t>
            </a:r>
          </a:p>
          <a:p>
            <a:r>
              <a:rPr lang="ru-RU" sz="1600" dirty="0" err="1" smtClean="0"/>
              <a:t>Визуал</a:t>
            </a:r>
            <a:r>
              <a:rPr lang="ru-RU" sz="1600" dirty="0" smtClean="0"/>
              <a:t> в своей речи употребляет существительные, глаголы, прилагательные, связанные в основном со зрением (смотреть, наблюдать, картина, на первый взгляд, прозрачный, яркий, красочный, как видите и т.д.).</a:t>
            </a:r>
          </a:p>
          <a:p>
            <a:r>
              <a:rPr lang="ru-RU" sz="1600" dirty="0" smtClean="0"/>
              <a:t> Для </a:t>
            </a:r>
            <a:r>
              <a:rPr lang="ru-RU" sz="1600" dirty="0" err="1" smtClean="0"/>
              <a:t>аудиала</a:t>
            </a:r>
            <a:r>
              <a:rPr lang="ru-RU" sz="1600" dirty="0" smtClean="0"/>
              <a:t> характерно употребление слов, связанных со слуховым восприятием (голос, послушайте, обсуждать, молчаливый, тишина, громкий, благозвучный и т. д.).</a:t>
            </a:r>
          </a:p>
          <a:p>
            <a:r>
              <a:rPr lang="ru-RU" sz="1600" dirty="0" smtClean="0"/>
              <a:t> Словарь </a:t>
            </a:r>
            <a:r>
              <a:rPr lang="ru-RU" sz="1600" dirty="0" err="1" smtClean="0"/>
              <a:t>кинестетика</a:t>
            </a:r>
            <a:r>
              <a:rPr lang="ru-RU" sz="1600" dirty="0" smtClean="0"/>
              <a:t> в основном включает слова, описывающие чувства или движения (схватывать, мягкий, теплый, прикосновение, гибкий, хороший нюх и пр.</a:t>
            </a:r>
          </a:p>
          <a:p>
            <a:r>
              <a:rPr lang="ru-RU" sz="1600" dirty="0" smtClean="0"/>
              <a:t> Направление взгляда. У </a:t>
            </a:r>
            <a:r>
              <a:rPr lang="ru-RU" sz="1600" dirty="0" err="1" smtClean="0"/>
              <a:t>визуалов</a:t>
            </a:r>
            <a:r>
              <a:rPr lang="ru-RU" sz="1600" dirty="0" smtClean="0"/>
              <a:t> при общении взгляд направлен в основном вверх, у </a:t>
            </a:r>
            <a:r>
              <a:rPr lang="ru-RU" sz="1600" dirty="0" err="1" smtClean="0"/>
              <a:t>аудиалов</a:t>
            </a:r>
            <a:r>
              <a:rPr lang="ru-RU" sz="1600" dirty="0" smtClean="0"/>
              <a:t> - по средней линии, у </a:t>
            </a:r>
            <a:r>
              <a:rPr lang="ru-RU" sz="1600" dirty="0" err="1" smtClean="0"/>
              <a:t>кинестетиков</a:t>
            </a:r>
            <a:r>
              <a:rPr lang="ru-RU" sz="1600" dirty="0" smtClean="0"/>
              <a:t> - вниз. </a:t>
            </a:r>
          </a:p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       Особенности внимания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Кинестетику</a:t>
            </a:r>
            <a:r>
              <a:rPr lang="ru-RU" sz="1600" dirty="0" smtClean="0"/>
              <a:t> вообще трудно концентрировать свое внимание, и его можно отвлечь чем угодно; </a:t>
            </a:r>
            <a:r>
              <a:rPr lang="ru-RU" sz="1600" dirty="0" err="1" smtClean="0"/>
              <a:t>аудиал</a:t>
            </a:r>
            <a:r>
              <a:rPr lang="ru-RU" sz="1600" dirty="0" smtClean="0"/>
              <a:t> легко отвлекается на звуки; </a:t>
            </a:r>
            <a:r>
              <a:rPr lang="ru-RU" sz="1600" dirty="0" err="1" smtClean="0"/>
              <a:t>визуалу</a:t>
            </a:r>
            <a:r>
              <a:rPr lang="ru-RU" sz="1600" dirty="0" smtClean="0"/>
              <a:t> шум практически не мешает. </a:t>
            </a:r>
          </a:p>
          <a:p>
            <a:pPr algn="ctr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       Особенности запоминания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err="1" smtClean="0"/>
              <a:t>Визуал</a:t>
            </a:r>
            <a:r>
              <a:rPr lang="ru-RU" sz="1600" dirty="0" smtClean="0"/>
              <a:t> помнит то, что видел, запоминает картинами. </a:t>
            </a:r>
            <a:r>
              <a:rPr lang="ru-RU" sz="1600" dirty="0" err="1" smtClean="0"/>
              <a:t>Аудиал</a:t>
            </a:r>
            <a:r>
              <a:rPr lang="ru-RU" sz="1600" dirty="0" smtClean="0"/>
              <a:t> - то, что обсуждал; запоминает слушая. </a:t>
            </a:r>
            <a:r>
              <a:rPr lang="ru-RU" sz="1600" dirty="0" err="1" smtClean="0"/>
              <a:t>Кинестетик</a:t>
            </a:r>
            <a:r>
              <a:rPr lang="ru-RU" sz="1600" dirty="0" smtClean="0"/>
              <a:t> помнит общее впечатление. Запоминает двигаясь</a:t>
            </a:r>
          </a:p>
          <a:p>
            <a:endParaRPr lang="ru-RU" sz="1600" dirty="0" smtClean="0"/>
          </a:p>
          <a:p>
            <a:endParaRPr lang="ru-RU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Так же индивидуально нужно подходить к каждому из них и в образовательной работе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Специалисты говорят: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от </a:t>
            </a:r>
            <a:r>
              <a:rPr lang="ru-RU" dirty="0" err="1" smtClean="0">
                <a:solidFill>
                  <a:srgbClr val="FF0000"/>
                </a:solidFill>
              </a:rPr>
              <a:t>визуала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можно требовать быстрого решения задач;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от </a:t>
            </a:r>
            <a:r>
              <a:rPr lang="ru-RU" dirty="0" err="1" smtClean="0">
                <a:solidFill>
                  <a:srgbClr val="FF0000"/>
                </a:solidFill>
              </a:rPr>
              <a:t>аудиала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- немедленного повторения услышанного им</a:t>
            </a:r>
          </a:p>
          <a:p>
            <a:pPr>
              <a:buNone/>
            </a:pPr>
            <a:r>
              <a:rPr lang="ru-RU" dirty="0" smtClean="0"/>
              <a:t> материала;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от </a:t>
            </a:r>
            <a:r>
              <a:rPr lang="ru-RU" dirty="0" err="1" smtClean="0">
                <a:solidFill>
                  <a:srgbClr val="FF0000"/>
                </a:solidFill>
              </a:rPr>
              <a:t>кинестетика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лучше не ждать ни того, ни другого - он нуждается в другом отношении, ему нужно больше времени и терпения со стороны воспитателей</a:t>
            </a:r>
          </a:p>
          <a:p>
            <a:pPr>
              <a:buNone/>
            </a:pPr>
            <a:r>
              <a:rPr lang="ru-RU" dirty="0" smtClean="0"/>
              <a:t> и домашних! 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1638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Тема: «Общаться с детьми на «их языке»»     </vt:lpstr>
      <vt:lpstr>Слайд 2</vt:lpstr>
      <vt:lpstr>Три когнитивных стиля у детей раннего возраста</vt:lpstr>
      <vt:lpstr>ВИЗУАЛЫ</vt:lpstr>
      <vt:lpstr>АУДИАЛ</vt:lpstr>
      <vt:lpstr>КИНЕСТЕТИК</vt:lpstr>
      <vt:lpstr>ТРИ МОДАЛЬНОСТИ ПРОЯВЛЯЮТСЯ В РАННЕМ ВОЗРАСТЕ</vt:lpstr>
      <vt:lpstr> взаимодействие с детьми разных модальностей </vt:lpstr>
      <vt:lpstr>Так же индивидуально нужно подходить к каждому из них и в образовательной работе</vt:lpstr>
      <vt:lpstr> При выполнении работы  рекомендуется:</vt:lpstr>
      <vt:lpstr>  Разумеется, очень важно общаться с ребенком на "его языке": </vt:lpstr>
      <vt:lpstr> Да и замечание ребенку произведет нужный эффект, если будет сделано "на его языке": </vt:lpstr>
      <vt:lpstr> </vt:lpstr>
      <vt:lpstr>Метод «Успешного старта» Марты Богданович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для воспитателей</dc:title>
  <dc:creator>Галина</dc:creator>
  <cp:lastModifiedBy>Галина</cp:lastModifiedBy>
  <cp:revision>33</cp:revision>
  <dcterms:created xsi:type="dcterms:W3CDTF">2012-02-18T18:44:35Z</dcterms:created>
  <dcterms:modified xsi:type="dcterms:W3CDTF">2012-03-03T17:34:46Z</dcterms:modified>
</cp:coreProperties>
</file>