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EBB8-A354-42D9-8724-E120773D86BB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1DB4-76AF-4B43-B604-E88B7099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kradenoe-solntse\sol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3501008"/>
            <a:ext cx="5868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«Краденое солнце»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К. Чуковский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</a:t>
            </a:r>
            <a:r>
              <a:rPr lang="ru-RU" b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b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1981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kradenoe-solntse\sol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kradenoe-solntse\sol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kradenoe-solntse\sol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kradenoe-solntse\sol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kradenoe-solntse\sol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kradenoe-solntse\sol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kradenoe-solntse\sol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kradenoe-solntse\sol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kradenoe-solntse\soln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kradenoe-solntse\sol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kradenoe-solntse\sol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kradenoe-solntse\soln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esktop\kradenoe-solntse\sol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kradenoe-solntse\sol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kradenoe-solntse\sol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kradenoe-solntse\sol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kradenoe-solntse\sol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kradenoe-solntse\sol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kradenoe-solntse\soln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33" y="-17140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kradenoe-solntse\soln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kradenoe-solntse\sol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1\Desktop\kradenoe-solntse\sol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kradenoe-solntse\soln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kradenoe-solntse\soln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kradenoe-solntse\soln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kradenoe-solntse\soln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kradenoe-solntse\soln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kradenoe-solntse\soln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kradenoe-solntse\soln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kradenoe-solntse\soln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kradenoe-solntse\sol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kradenoe-solntse\soln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kradenoe-solntse\sol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kradenoe-solntse\sol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kradenoe-solntse\sol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kradenoe-solntse\sol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kradenoe-solntse\soln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kradenoe-solntse\soln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kradenoe-solntse\sol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Экран (4:3)</PresentationFormat>
  <Paragraphs>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2013-10-02T12:13:55Z</dcterms:created>
  <dcterms:modified xsi:type="dcterms:W3CDTF">2013-10-02T16:06:20Z</dcterms:modified>
</cp:coreProperties>
</file>