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/>
              </a:rPr>
              <a:t>К</a:t>
            </a:r>
            <a:r>
              <a:rPr lang="ru-RU" sz="4000" b="1" i="1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/>
              </a:rPr>
              <a:t>Н</a:t>
            </a:r>
            <a:r>
              <a:rPr lang="ru-RU" sz="4000" b="1" i="1" dirty="0" smtClean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Times New Roman"/>
              </a:rPr>
              <a:t>В</a:t>
            </a:r>
            <a:r>
              <a:rPr lang="ru-RU" sz="4000" b="1" i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</a:rPr>
              <a:t> «</a:t>
            </a:r>
            <a:r>
              <a:rPr lang="ru-RU" sz="4000" b="1" i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</a:rPr>
              <a:t>Правила дорожного движения»</a:t>
            </a:r>
            <a:r>
              <a:rPr lang="ru-RU" sz="2400" dirty="0">
                <a:solidFill>
                  <a:srgbClr val="000000"/>
                </a:solidFill>
                <a:latin typeface="Arial Unicode MS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 Unicode MS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117___11\IMG_3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979712"/>
            <a:ext cx="3030539" cy="22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117___11\IMG_38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5940153"/>
            <a:ext cx="3030537" cy="22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117___11\IMG_3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7" y="2920767"/>
            <a:ext cx="3001001" cy="23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117___11\IMG_3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5364089"/>
            <a:ext cx="2958285" cy="221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110952" cy="60541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F:\117___11\IMG_3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3563888"/>
            <a:ext cx="3076158" cy="23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117___11\IMG_38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395536"/>
            <a:ext cx="3030537" cy="22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117___11\IMG_3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" y="899592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117___11\IMG_3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4716" y="2935958"/>
            <a:ext cx="3103856" cy="23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117___11\IMG_3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2" y="5652120"/>
            <a:ext cx="3099197" cy="23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117___11\IMG_38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6273706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06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КНВ «Правила дорожного движения»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КНВ «Правила дорожного движения» </dc:title>
  <dc:creator>Илья</dc:creator>
  <cp:lastModifiedBy>Илья</cp:lastModifiedBy>
  <cp:revision>1</cp:revision>
  <dcterms:created xsi:type="dcterms:W3CDTF">2014-08-12T12:38:16Z</dcterms:created>
  <dcterms:modified xsi:type="dcterms:W3CDTF">2014-08-12T12:41:09Z</dcterms:modified>
</cp:coreProperties>
</file>