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94" r:id="rId4"/>
    <p:sldId id="295" r:id="rId5"/>
    <p:sldId id="290" r:id="rId6"/>
    <p:sldId id="291" r:id="rId7"/>
    <p:sldId id="292" r:id="rId8"/>
    <p:sldId id="297" r:id="rId9"/>
    <p:sldId id="293" r:id="rId10"/>
    <p:sldId id="296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7kRPbfIfh+8ouwARCuJwvg==" hashData="q93KEnP1dW2tBzeusHzTbs987OY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017.radikal.ru/i404/1309/86/f5b7320bad33.png" TargetMode="External"/><Relationship Id="rId2" Type="http://schemas.openxmlformats.org/officeDocument/2006/relationships/hyperlink" Target="http://s05.radikal.ru/i178/1304/99/fadb6f176618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yvlena.blogspot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411452" y="5429924"/>
            <a:ext cx="63595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Матюшкина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Анжелика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Владимировна</a:t>
            </a:r>
          </a:p>
          <a:p>
            <a:pPr marL="742950" indent="-742950"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marL="742950" indent="-742950"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ГБОУ СОШ № 680 г. Москвы  </a:t>
            </a:r>
          </a:p>
        </p:txBody>
      </p:sp>
      <p:sp>
        <p:nvSpPr>
          <p:cNvPr id="6" name="Управляющая кнопка: сведения 5">
            <a:hlinkClick r:id="" action="ppaction://noaction" highlightClick="1"/>
          </p:cNvPr>
          <p:cNvSpPr/>
          <p:nvPr/>
        </p:nvSpPr>
        <p:spPr>
          <a:xfrm>
            <a:off x="323528" y="6115379"/>
            <a:ext cx="464551" cy="444301"/>
          </a:xfrm>
          <a:prstGeom prst="actionButtonInformation">
            <a:avLst/>
          </a:prstGeom>
          <a:pattFill prst="dotDmnd">
            <a:fgClr>
              <a:srgbClr val="00B0F0"/>
            </a:fgClr>
            <a:bgClr>
              <a:srgbClr val="FFFF00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71286" y="6115379"/>
            <a:ext cx="467776" cy="444300"/>
          </a:xfrm>
          <a:prstGeom prst="actionButtonForwardNext">
            <a:avLst/>
          </a:prstGeom>
          <a:pattFill prst="dotDmnd">
            <a:fgClr>
              <a:srgbClr val="00B0F0"/>
            </a:fgClr>
            <a:bgClr>
              <a:srgbClr val="FFFF00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271255"/>
            <a:ext cx="91440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/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Литературное чтение  1 класс</a:t>
            </a:r>
          </a:p>
          <a:p>
            <a:pPr marL="742950" indent="-742950" algn="ctr"/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(обучение грамоте)</a:t>
            </a:r>
            <a:endParaRPr lang="ru-RU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  <a:p>
            <a:pPr marL="742950" indent="-742950" algn="ctr"/>
            <a:endParaRPr lang="ru-RU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  <a:p>
            <a:pPr marL="742950" indent="-742950" algn="ctr"/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Тренажёр</a:t>
            </a:r>
          </a:p>
          <a:p>
            <a:pPr marL="742950" indent="-742950"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  <a:p>
            <a:pPr marL="742950" indent="-742950" algn="ctr"/>
            <a:r>
              <a:rPr lang="ru-RU" sz="8000" b="1" spc="50" dirty="0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Слоги</a:t>
            </a:r>
            <a:r>
              <a:rPr lang="ru-RU" sz="80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endParaRPr lang="ru-RU" sz="8000" b="1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9" name="Picture 2" descr="Увеличить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914" y="3964810"/>
            <a:ext cx="1367790" cy="144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80" y="1385521"/>
            <a:ext cx="2663732" cy="1670166"/>
          </a:xfrm>
          <a:prstGeom prst="rect">
            <a:avLst/>
          </a:prstGeom>
        </p:spPr>
      </p:pic>
      <p:pic>
        <p:nvPicPr>
          <p:cNvPr id="11" name="Объект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2240" y="2738484"/>
            <a:ext cx="1365391" cy="16457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33658" y="3861048"/>
            <a:ext cx="1476686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 algn="ctr"/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Часть 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VI</a:t>
            </a:r>
            <a:endParaRPr lang="ru-RU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62273" y="6384031"/>
            <a:ext cx="819455" cy="523220"/>
          </a:xfrm>
          <a:prstGeom prst="rect">
            <a:avLst/>
          </a:prstGeom>
          <a:ln w="15875"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2013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22226" y="4435790"/>
            <a:ext cx="1737976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 algn="ctr"/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Ударение</a:t>
            </a:r>
            <a:endParaRPr lang="ru-RU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2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7745" y="5330688"/>
            <a:ext cx="1101973" cy="1328271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/>
        </p:nvCxnSpPr>
        <p:spPr>
          <a:xfrm flipV="1">
            <a:off x="2674300" y="5090567"/>
            <a:ext cx="0" cy="288032"/>
          </a:xfrm>
          <a:prstGeom prst="line">
            <a:avLst/>
          </a:prstGeom>
          <a:ln w="825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814659" y="1318304"/>
            <a:ext cx="198959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Раки</a:t>
            </a:r>
            <a:endParaRPr lang="ru-RU" sz="6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Рамка 2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Заголовок 3"/>
          <p:cNvSpPr txBox="1">
            <a:spLocks/>
          </p:cNvSpPr>
          <p:nvPr/>
        </p:nvSpPr>
        <p:spPr>
          <a:xfrm>
            <a:off x="1848004" y="260648"/>
            <a:ext cx="5447993" cy="878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Какой слог ударный</a:t>
            </a:r>
            <a:r>
              <a:rPr lang="ru-RU" b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551242" y="2818203"/>
            <a:ext cx="2736304" cy="826196"/>
            <a:chOff x="3961791" y="4490401"/>
            <a:chExt cx="2736304" cy="826196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3961791" y="5028565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5295798" y="4740533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V="1">
              <a:off x="4470211" y="4490401"/>
              <a:ext cx="360040" cy="35532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/>
          <p:cNvGrpSpPr/>
          <p:nvPr/>
        </p:nvGrpSpPr>
        <p:grpSpPr>
          <a:xfrm>
            <a:off x="3444763" y="5578983"/>
            <a:ext cx="557085" cy="830997"/>
            <a:chOff x="1331970" y="2819468"/>
            <a:chExt cx="557085" cy="830997"/>
          </a:xfrm>
        </p:grpSpPr>
        <p:sp>
          <p:nvSpPr>
            <p:cNvPr id="42" name="TextBox 41"/>
            <p:cNvSpPr txBox="1"/>
            <p:nvPr/>
          </p:nvSpPr>
          <p:spPr>
            <a:xfrm>
              <a:off x="1384759" y="2819468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43" name="Рамка 42"/>
            <p:cNvSpPr/>
            <p:nvPr/>
          </p:nvSpPr>
          <p:spPr>
            <a:xfrm>
              <a:off x="1331970" y="2940224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4137348" y="5579648"/>
            <a:ext cx="557085" cy="830997"/>
            <a:chOff x="2151085" y="2819793"/>
            <a:chExt cx="557085" cy="830997"/>
          </a:xfrm>
        </p:grpSpPr>
        <p:sp>
          <p:nvSpPr>
            <p:cNvPr id="45" name="TextBox 44"/>
            <p:cNvSpPr txBox="1"/>
            <p:nvPr/>
          </p:nvSpPr>
          <p:spPr>
            <a:xfrm>
              <a:off x="2213603" y="2819793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46" name="Рамка 45"/>
            <p:cNvSpPr/>
            <p:nvPr/>
          </p:nvSpPr>
          <p:spPr>
            <a:xfrm>
              <a:off x="2151085" y="2940549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2719550" y="5579648"/>
            <a:ext cx="557085" cy="830997"/>
            <a:chOff x="2926613" y="2819792"/>
            <a:chExt cx="557085" cy="830997"/>
          </a:xfrm>
        </p:grpSpPr>
        <p:sp>
          <p:nvSpPr>
            <p:cNvPr id="48" name="TextBox 47"/>
            <p:cNvSpPr txBox="1"/>
            <p:nvPr/>
          </p:nvSpPr>
          <p:spPr>
            <a:xfrm>
              <a:off x="2989131" y="2819792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49" name="Рамка 48"/>
            <p:cNvSpPr/>
            <p:nvPr/>
          </p:nvSpPr>
          <p:spPr>
            <a:xfrm>
              <a:off x="2926613" y="2940547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4849604" y="5578993"/>
            <a:ext cx="557085" cy="830997"/>
            <a:chOff x="1331970" y="2819468"/>
            <a:chExt cx="557085" cy="830997"/>
          </a:xfrm>
        </p:grpSpPr>
        <p:sp>
          <p:nvSpPr>
            <p:cNvPr id="51" name="TextBox 50"/>
            <p:cNvSpPr txBox="1"/>
            <p:nvPr/>
          </p:nvSpPr>
          <p:spPr>
            <a:xfrm>
              <a:off x="1384759" y="2819468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52" name="Рамка 51"/>
            <p:cNvSpPr/>
            <p:nvPr/>
          </p:nvSpPr>
          <p:spPr>
            <a:xfrm>
              <a:off x="1331970" y="2940224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5554292" y="5578990"/>
            <a:ext cx="557085" cy="830997"/>
            <a:chOff x="2926613" y="2819792"/>
            <a:chExt cx="557085" cy="830997"/>
          </a:xfrm>
        </p:grpSpPr>
        <p:sp>
          <p:nvSpPr>
            <p:cNvPr id="57" name="TextBox 56"/>
            <p:cNvSpPr txBox="1"/>
            <p:nvPr/>
          </p:nvSpPr>
          <p:spPr>
            <a:xfrm>
              <a:off x="2989131" y="2819792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58" name="Рамка 57"/>
            <p:cNvSpPr/>
            <p:nvPr/>
          </p:nvSpPr>
          <p:spPr>
            <a:xfrm>
              <a:off x="2926613" y="2940547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cxnSp>
        <p:nvCxnSpPr>
          <p:cNvPr id="60" name="Прямая соединительная линия 59"/>
          <p:cNvCxnSpPr/>
          <p:nvPr/>
        </p:nvCxnSpPr>
        <p:spPr>
          <a:xfrm flipV="1">
            <a:off x="5644160" y="1444415"/>
            <a:ext cx="180020" cy="177662"/>
          </a:xfrm>
          <a:prstGeom prst="line">
            <a:avLst/>
          </a:prstGeom>
          <a:ln w="825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720000" y="1622077"/>
            <a:ext cx="3014048" cy="2930123"/>
            <a:chOff x="720000" y="1622077"/>
            <a:chExt cx="3014048" cy="2930123"/>
          </a:xfrm>
        </p:grpSpPr>
        <p:pic>
          <p:nvPicPr>
            <p:cNvPr id="32" name="Picture 2" descr="C:\Все\наборы\YvLena КРАДЕНОЕ СОЛНЦЕ\КРАДЕНОЕ СОЛНЦЕ (33)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20000" y="1622077"/>
              <a:ext cx="2412305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" descr="C:\Все\наборы\YvLena КРАДЕНОЕ СОЛНЦЕ\КРАДЕНОЕ СОЛНЦЕ (34)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294048" y="2333967"/>
              <a:ext cx="1440000" cy="20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C:\Все\наборы\YvLena КРАДЕНОЕ СОЛНЦЕ\КРАДЕНОЕ СОЛНЦЕ (35)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46459" y="3068335"/>
              <a:ext cx="1389651" cy="1483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Овал 2"/>
            <p:cNvSpPr/>
            <p:nvPr/>
          </p:nvSpPr>
          <p:spPr>
            <a:xfrm>
              <a:off x="1848004" y="2924944"/>
              <a:ext cx="446044" cy="4314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9274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348" y="1401025"/>
            <a:ext cx="8490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hlinkClick r:id="rId2"/>
              </a:rPr>
              <a:t>://s05.radikal.ru/i178/1304/99/fadb6f176618.jpg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дидлы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http://s017.radikal.ru/i404/1309/86/f5b7320bad33.png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отрисовок Елена У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hlinkClick r:id="rId4"/>
              </a:rPr>
              <a:t>://yvlena.blogspot.ru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(персональный блог,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наборы платные)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323527" y="6003202"/>
            <a:ext cx="576064" cy="576064"/>
          </a:xfrm>
          <a:prstGeom prst="actionButtonHome">
            <a:avLst/>
          </a:prstGeom>
          <a:pattFill prst="divot">
            <a:fgClr>
              <a:srgbClr val="00B0F0"/>
            </a:fgClr>
            <a:bgClr>
              <a:srgbClr val="FFFF00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23527" y="3831868"/>
            <a:ext cx="43654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художникам и авторам отрисовок</a:t>
            </a:r>
            <a:endParaRPr lang="ru-RU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0392" y="4238084"/>
            <a:ext cx="42316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Звуковые файлы авторские, выполнены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программе Audacity</a:t>
            </a:r>
          </a:p>
        </p:txBody>
      </p:sp>
      <p:pic>
        <p:nvPicPr>
          <p:cNvPr id="15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403001"/>
            <a:ext cx="2663732" cy="1670166"/>
          </a:xfrm>
          <a:prstGeom prst="rect">
            <a:avLst/>
          </a:prstGeom>
        </p:spPr>
      </p:pic>
      <p:sp>
        <p:nvSpPr>
          <p:cNvPr id="9" name="Рамка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1848004" y="260648"/>
            <a:ext cx="5447993" cy="878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Интернет ресурсы</a:t>
            </a:r>
            <a:endParaRPr lang="ru-RU" b="1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685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7745" y="5330688"/>
            <a:ext cx="1101973" cy="1328271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/>
        </p:nvCxnSpPr>
        <p:spPr>
          <a:xfrm flipV="1">
            <a:off x="2674300" y="5090567"/>
            <a:ext cx="0" cy="288032"/>
          </a:xfrm>
          <a:prstGeom prst="line">
            <a:avLst/>
          </a:prstGeom>
          <a:ln w="825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302932" y="1318304"/>
            <a:ext cx="343745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Медведь</a:t>
            </a:r>
            <a:endParaRPr lang="ru-RU" sz="6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Рамка 2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Заголовок 3"/>
          <p:cNvSpPr txBox="1">
            <a:spLocks/>
          </p:cNvSpPr>
          <p:nvPr/>
        </p:nvSpPr>
        <p:spPr>
          <a:xfrm>
            <a:off x="1848004" y="260648"/>
            <a:ext cx="5447993" cy="878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Какой слог ударный</a:t>
            </a:r>
            <a:r>
              <a:rPr lang="ru-RU" b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551242" y="2841411"/>
            <a:ext cx="2736304" cy="802988"/>
            <a:chOff x="3961791" y="4513609"/>
            <a:chExt cx="2736304" cy="802988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3961791" y="5028565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5295798" y="4740533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V="1">
              <a:off x="5926765" y="4513609"/>
              <a:ext cx="360040" cy="35532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/>
          <p:cNvGrpSpPr/>
          <p:nvPr/>
        </p:nvGrpSpPr>
        <p:grpSpPr>
          <a:xfrm>
            <a:off x="2745470" y="5579324"/>
            <a:ext cx="557085" cy="830997"/>
            <a:chOff x="1331970" y="2819468"/>
            <a:chExt cx="557085" cy="830997"/>
          </a:xfrm>
        </p:grpSpPr>
        <p:sp>
          <p:nvSpPr>
            <p:cNvPr id="42" name="TextBox 41"/>
            <p:cNvSpPr txBox="1"/>
            <p:nvPr/>
          </p:nvSpPr>
          <p:spPr>
            <a:xfrm>
              <a:off x="1384759" y="2819468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Рамка 42"/>
            <p:cNvSpPr/>
            <p:nvPr/>
          </p:nvSpPr>
          <p:spPr>
            <a:xfrm>
              <a:off x="1331970" y="2940224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4137348" y="5579648"/>
            <a:ext cx="557085" cy="830997"/>
            <a:chOff x="2151085" y="2819793"/>
            <a:chExt cx="557085" cy="830997"/>
          </a:xfrm>
        </p:grpSpPr>
        <p:sp>
          <p:nvSpPr>
            <p:cNvPr id="45" name="TextBox 44"/>
            <p:cNvSpPr txBox="1"/>
            <p:nvPr/>
          </p:nvSpPr>
          <p:spPr>
            <a:xfrm>
              <a:off x="2213603" y="2819793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46" name="Рамка 45"/>
            <p:cNvSpPr/>
            <p:nvPr/>
          </p:nvSpPr>
          <p:spPr>
            <a:xfrm>
              <a:off x="2151085" y="2940549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3450158" y="5579321"/>
            <a:ext cx="557085" cy="830997"/>
            <a:chOff x="2926613" y="2819792"/>
            <a:chExt cx="557085" cy="830997"/>
          </a:xfrm>
        </p:grpSpPr>
        <p:sp>
          <p:nvSpPr>
            <p:cNvPr id="48" name="TextBox 47"/>
            <p:cNvSpPr txBox="1"/>
            <p:nvPr/>
          </p:nvSpPr>
          <p:spPr>
            <a:xfrm>
              <a:off x="2989131" y="2819792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49" name="Рамка 48"/>
            <p:cNvSpPr/>
            <p:nvPr/>
          </p:nvSpPr>
          <p:spPr>
            <a:xfrm>
              <a:off x="2926613" y="2940547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4849604" y="5578993"/>
            <a:ext cx="557085" cy="830997"/>
            <a:chOff x="1331970" y="2819468"/>
            <a:chExt cx="557085" cy="830997"/>
          </a:xfrm>
        </p:grpSpPr>
        <p:sp>
          <p:nvSpPr>
            <p:cNvPr id="51" name="TextBox 50"/>
            <p:cNvSpPr txBox="1"/>
            <p:nvPr/>
          </p:nvSpPr>
          <p:spPr>
            <a:xfrm>
              <a:off x="1384759" y="2819468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52" name="Рамка 51"/>
            <p:cNvSpPr/>
            <p:nvPr/>
          </p:nvSpPr>
          <p:spPr>
            <a:xfrm>
              <a:off x="1331970" y="2940224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5554292" y="5578990"/>
            <a:ext cx="557085" cy="830997"/>
            <a:chOff x="2926613" y="2819792"/>
            <a:chExt cx="557085" cy="830997"/>
          </a:xfrm>
        </p:grpSpPr>
        <p:sp>
          <p:nvSpPr>
            <p:cNvPr id="57" name="TextBox 56"/>
            <p:cNvSpPr txBox="1"/>
            <p:nvPr/>
          </p:nvSpPr>
          <p:spPr>
            <a:xfrm>
              <a:off x="2989131" y="2819792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58" name="Рамка 57"/>
            <p:cNvSpPr/>
            <p:nvPr/>
          </p:nvSpPr>
          <p:spPr>
            <a:xfrm>
              <a:off x="2926613" y="2940547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59" name="Picture 3" descr="C:\Все\наборы\YvLena КРАДЕНОЕ СОЛНЦЕ\КРАДЕНОЕ СОЛНЦЕ (3)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647831" y="1318304"/>
            <a:ext cx="3147370" cy="382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Прямая соединительная линия 59"/>
          <p:cNvCxnSpPr/>
          <p:nvPr/>
        </p:nvCxnSpPr>
        <p:spPr>
          <a:xfrm flipV="1">
            <a:off x="6498079" y="1444415"/>
            <a:ext cx="180020" cy="177662"/>
          </a:xfrm>
          <a:prstGeom prst="line">
            <a:avLst/>
          </a:prstGeom>
          <a:ln w="825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48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7745" y="5330688"/>
            <a:ext cx="1101973" cy="1328271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/>
        </p:nvCxnSpPr>
        <p:spPr>
          <a:xfrm flipV="1">
            <a:off x="2674300" y="5090567"/>
            <a:ext cx="0" cy="288032"/>
          </a:xfrm>
          <a:prstGeom prst="line">
            <a:avLst/>
          </a:prstGeom>
          <a:ln w="825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551242" y="1318304"/>
            <a:ext cx="297308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Мышка</a:t>
            </a:r>
            <a:endParaRPr lang="ru-RU" sz="6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Рамка 2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Заголовок 3"/>
          <p:cNvSpPr txBox="1">
            <a:spLocks/>
          </p:cNvSpPr>
          <p:nvPr/>
        </p:nvSpPr>
        <p:spPr>
          <a:xfrm>
            <a:off x="1848004" y="260648"/>
            <a:ext cx="5447993" cy="878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Какой слог ударный</a:t>
            </a:r>
            <a:r>
              <a:rPr lang="ru-RU" b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551242" y="2818203"/>
            <a:ext cx="2736304" cy="826196"/>
            <a:chOff x="3961791" y="4490401"/>
            <a:chExt cx="2736304" cy="826196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3961791" y="5028565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5295798" y="4740533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V="1">
              <a:off x="4470211" y="4490401"/>
              <a:ext cx="360040" cy="35532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/>
          <p:cNvGrpSpPr/>
          <p:nvPr/>
        </p:nvGrpSpPr>
        <p:grpSpPr>
          <a:xfrm>
            <a:off x="3444763" y="5578983"/>
            <a:ext cx="557085" cy="830997"/>
            <a:chOff x="1331970" y="2819468"/>
            <a:chExt cx="557085" cy="830997"/>
          </a:xfrm>
        </p:grpSpPr>
        <p:sp>
          <p:nvSpPr>
            <p:cNvPr id="42" name="TextBox 41"/>
            <p:cNvSpPr txBox="1"/>
            <p:nvPr/>
          </p:nvSpPr>
          <p:spPr>
            <a:xfrm>
              <a:off x="1384759" y="2819468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43" name="Рамка 42"/>
            <p:cNvSpPr/>
            <p:nvPr/>
          </p:nvSpPr>
          <p:spPr>
            <a:xfrm>
              <a:off x="1331970" y="2940224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4137348" y="5579648"/>
            <a:ext cx="557085" cy="830997"/>
            <a:chOff x="2151085" y="2819793"/>
            <a:chExt cx="557085" cy="830997"/>
          </a:xfrm>
        </p:grpSpPr>
        <p:sp>
          <p:nvSpPr>
            <p:cNvPr id="45" name="TextBox 44"/>
            <p:cNvSpPr txBox="1"/>
            <p:nvPr/>
          </p:nvSpPr>
          <p:spPr>
            <a:xfrm>
              <a:off x="2213603" y="2819793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46" name="Рамка 45"/>
            <p:cNvSpPr/>
            <p:nvPr/>
          </p:nvSpPr>
          <p:spPr>
            <a:xfrm>
              <a:off x="2151085" y="2940549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2719550" y="5579648"/>
            <a:ext cx="557085" cy="830997"/>
            <a:chOff x="2926613" y="2819792"/>
            <a:chExt cx="557085" cy="830997"/>
          </a:xfrm>
        </p:grpSpPr>
        <p:sp>
          <p:nvSpPr>
            <p:cNvPr id="48" name="TextBox 47"/>
            <p:cNvSpPr txBox="1"/>
            <p:nvPr/>
          </p:nvSpPr>
          <p:spPr>
            <a:xfrm>
              <a:off x="2989131" y="2819792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49" name="Рамка 48"/>
            <p:cNvSpPr/>
            <p:nvPr/>
          </p:nvSpPr>
          <p:spPr>
            <a:xfrm>
              <a:off x="2926613" y="2940547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4849604" y="5578993"/>
            <a:ext cx="557085" cy="830997"/>
            <a:chOff x="1331970" y="2819468"/>
            <a:chExt cx="557085" cy="830997"/>
          </a:xfrm>
        </p:grpSpPr>
        <p:sp>
          <p:nvSpPr>
            <p:cNvPr id="51" name="TextBox 50"/>
            <p:cNvSpPr txBox="1"/>
            <p:nvPr/>
          </p:nvSpPr>
          <p:spPr>
            <a:xfrm>
              <a:off x="1384759" y="2819468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52" name="Рамка 51"/>
            <p:cNvSpPr/>
            <p:nvPr/>
          </p:nvSpPr>
          <p:spPr>
            <a:xfrm>
              <a:off x="1331970" y="2940224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5554292" y="5578990"/>
            <a:ext cx="557085" cy="830997"/>
            <a:chOff x="2926613" y="2819792"/>
            <a:chExt cx="557085" cy="830997"/>
          </a:xfrm>
        </p:grpSpPr>
        <p:sp>
          <p:nvSpPr>
            <p:cNvPr id="57" name="TextBox 56"/>
            <p:cNvSpPr txBox="1"/>
            <p:nvPr/>
          </p:nvSpPr>
          <p:spPr>
            <a:xfrm>
              <a:off x="2989131" y="2819792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58" name="Рамка 57"/>
            <p:cNvSpPr/>
            <p:nvPr/>
          </p:nvSpPr>
          <p:spPr>
            <a:xfrm>
              <a:off x="2926613" y="2940547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cxnSp>
        <p:nvCxnSpPr>
          <p:cNvPr id="60" name="Прямая соединительная линия 59"/>
          <p:cNvCxnSpPr/>
          <p:nvPr/>
        </p:nvCxnSpPr>
        <p:spPr>
          <a:xfrm flipV="1">
            <a:off x="5644160" y="1444415"/>
            <a:ext cx="180020" cy="177662"/>
          </a:xfrm>
          <a:prstGeom prst="line">
            <a:avLst/>
          </a:prstGeom>
          <a:ln w="825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8" descr="C:\Все\наборы\YvLena КРАДЕНОЕ СОЛНЦЕ\КРАДЕНОЕ СОЛНЦЕ (29)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7857" y="1890517"/>
            <a:ext cx="2380294" cy="307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64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7745" y="5330688"/>
            <a:ext cx="1101973" cy="1328271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/>
        </p:nvCxnSpPr>
        <p:spPr>
          <a:xfrm flipV="1">
            <a:off x="2674300" y="5090567"/>
            <a:ext cx="0" cy="288032"/>
          </a:xfrm>
          <a:prstGeom prst="line">
            <a:avLst/>
          </a:prstGeom>
          <a:ln w="825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814658" y="1318304"/>
            <a:ext cx="297308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Волки</a:t>
            </a:r>
            <a:endParaRPr lang="ru-RU" sz="6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Рамка 2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Заголовок 3"/>
          <p:cNvSpPr txBox="1">
            <a:spLocks/>
          </p:cNvSpPr>
          <p:nvPr/>
        </p:nvSpPr>
        <p:spPr>
          <a:xfrm>
            <a:off x="1848004" y="260648"/>
            <a:ext cx="5447993" cy="878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Какой слог ударный</a:t>
            </a:r>
            <a:r>
              <a:rPr lang="ru-RU" b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551242" y="2818203"/>
            <a:ext cx="2736304" cy="826196"/>
            <a:chOff x="3961791" y="4490401"/>
            <a:chExt cx="2736304" cy="826196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3961791" y="5028565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5295798" y="4740533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V="1">
              <a:off x="4470211" y="4490401"/>
              <a:ext cx="360040" cy="35532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/>
          <p:cNvGrpSpPr/>
          <p:nvPr/>
        </p:nvGrpSpPr>
        <p:grpSpPr>
          <a:xfrm>
            <a:off x="3444763" y="5578983"/>
            <a:ext cx="557085" cy="830997"/>
            <a:chOff x="1331970" y="2819468"/>
            <a:chExt cx="557085" cy="830997"/>
          </a:xfrm>
        </p:grpSpPr>
        <p:sp>
          <p:nvSpPr>
            <p:cNvPr id="42" name="TextBox 41"/>
            <p:cNvSpPr txBox="1"/>
            <p:nvPr/>
          </p:nvSpPr>
          <p:spPr>
            <a:xfrm>
              <a:off x="1384759" y="2819468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43" name="Рамка 42"/>
            <p:cNvSpPr/>
            <p:nvPr/>
          </p:nvSpPr>
          <p:spPr>
            <a:xfrm>
              <a:off x="1331970" y="2940224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4137348" y="5579648"/>
            <a:ext cx="557085" cy="830997"/>
            <a:chOff x="2151085" y="2819793"/>
            <a:chExt cx="557085" cy="830997"/>
          </a:xfrm>
        </p:grpSpPr>
        <p:sp>
          <p:nvSpPr>
            <p:cNvPr id="45" name="TextBox 44"/>
            <p:cNvSpPr txBox="1"/>
            <p:nvPr/>
          </p:nvSpPr>
          <p:spPr>
            <a:xfrm>
              <a:off x="2213603" y="2819793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46" name="Рамка 45"/>
            <p:cNvSpPr/>
            <p:nvPr/>
          </p:nvSpPr>
          <p:spPr>
            <a:xfrm>
              <a:off x="2151085" y="2940549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2719550" y="5579648"/>
            <a:ext cx="557085" cy="830997"/>
            <a:chOff x="2926613" y="2819792"/>
            <a:chExt cx="557085" cy="830997"/>
          </a:xfrm>
        </p:grpSpPr>
        <p:sp>
          <p:nvSpPr>
            <p:cNvPr id="48" name="TextBox 47"/>
            <p:cNvSpPr txBox="1"/>
            <p:nvPr/>
          </p:nvSpPr>
          <p:spPr>
            <a:xfrm>
              <a:off x="2989131" y="2819792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49" name="Рамка 48"/>
            <p:cNvSpPr/>
            <p:nvPr/>
          </p:nvSpPr>
          <p:spPr>
            <a:xfrm>
              <a:off x="2926613" y="2940547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4849604" y="5578993"/>
            <a:ext cx="557085" cy="830997"/>
            <a:chOff x="1331970" y="2819468"/>
            <a:chExt cx="557085" cy="830997"/>
          </a:xfrm>
        </p:grpSpPr>
        <p:sp>
          <p:nvSpPr>
            <p:cNvPr id="51" name="TextBox 50"/>
            <p:cNvSpPr txBox="1"/>
            <p:nvPr/>
          </p:nvSpPr>
          <p:spPr>
            <a:xfrm>
              <a:off x="1384759" y="2819468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52" name="Рамка 51"/>
            <p:cNvSpPr/>
            <p:nvPr/>
          </p:nvSpPr>
          <p:spPr>
            <a:xfrm>
              <a:off x="1331970" y="2940224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5554292" y="5578990"/>
            <a:ext cx="557085" cy="830997"/>
            <a:chOff x="2926613" y="2819792"/>
            <a:chExt cx="557085" cy="830997"/>
          </a:xfrm>
        </p:grpSpPr>
        <p:sp>
          <p:nvSpPr>
            <p:cNvPr id="57" name="TextBox 56"/>
            <p:cNvSpPr txBox="1"/>
            <p:nvPr/>
          </p:nvSpPr>
          <p:spPr>
            <a:xfrm>
              <a:off x="2989131" y="2819792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58" name="Рамка 57"/>
            <p:cNvSpPr/>
            <p:nvPr/>
          </p:nvSpPr>
          <p:spPr>
            <a:xfrm>
              <a:off x="2926613" y="2940547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cxnSp>
        <p:nvCxnSpPr>
          <p:cNvPr id="60" name="Прямая соединительная линия 59"/>
          <p:cNvCxnSpPr/>
          <p:nvPr/>
        </p:nvCxnSpPr>
        <p:spPr>
          <a:xfrm flipV="1">
            <a:off x="5644160" y="1444415"/>
            <a:ext cx="180020" cy="177662"/>
          </a:xfrm>
          <a:prstGeom prst="line">
            <a:avLst/>
          </a:prstGeom>
          <a:ln w="825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10" descr="C:\Все\наборы\YvLena КРАДЕНОЕ СОЛНЦЕ\КРАДЕНОЕ СОЛНЦЕ (31)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1622077"/>
            <a:ext cx="2733982" cy="341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C:\Все\наборы\YvLena КРАДЕНОЕ СОЛНЦЕ\КРАДЕНОЕ СОЛНЦЕ (31)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2998092" y="2598153"/>
            <a:ext cx="2016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64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7745" y="5330688"/>
            <a:ext cx="1101973" cy="1328271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/>
        </p:nvCxnSpPr>
        <p:spPr>
          <a:xfrm flipV="1">
            <a:off x="2674300" y="5090567"/>
            <a:ext cx="0" cy="288032"/>
          </a:xfrm>
          <a:prstGeom prst="line">
            <a:avLst/>
          </a:prstGeom>
          <a:ln w="825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805843" y="1318304"/>
            <a:ext cx="228515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Лиса</a:t>
            </a:r>
            <a:endParaRPr lang="ru-RU" sz="6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Рамка 2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Заголовок 3"/>
          <p:cNvSpPr txBox="1">
            <a:spLocks/>
          </p:cNvSpPr>
          <p:nvPr/>
        </p:nvSpPr>
        <p:spPr>
          <a:xfrm>
            <a:off x="1848004" y="260648"/>
            <a:ext cx="5447993" cy="878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Какой слог ударный</a:t>
            </a:r>
            <a:r>
              <a:rPr lang="ru-RU" b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551242" y="2841411"/>
            <a:ext cx="2736304" cy="802988"/>
            <a:chOff x="3961791" y="4513609"/>
            <a:chExt cx="2736304" cy="802988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3961791" y="5028565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5295798" y="4740533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V="1">
              <a:off x="5926765" y="4513609"/>
              <a:ext cx="360040" cy="35532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/>
          <p:cNvGrpSpPr/>
          <p:nvPr/>
        </p:nvGrpSpPr>
        <p:grpSpPr>
          <a:xfrm>
            <a:off x="2745470" y="5579324"/>
            <a:ext cx="557085" cy="830997"/>
            <a:chOff x="1331970" y="2819468"/>
            <a:chExt cx="557085" cy="830997"/>
          </a:xfrm>
        </p:grpSpPr>
        <p:sp>
          <p:nvSpPr>
            <p:cNvPr id="42" name="TextBox 41"/>
            <p:cNvSpPr txBox="1"/>
            <p:nvPr/>
          </p:nvSpPr>
          <p:spPr>
            <a:xfrm>
              <a:off x="1384759" y="2819468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Рамка 42"/>
            <p:cNvSpPr/>
            <p:nvPr/>
          </p:nvSpPr>
          <p:spPr>
            <a:xfrm>
              <a:off x="1331970" y="2940224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4137348" y="5579648"/>
            <a:ext cx="557085" cy="830997"/>
            <a:chOff x="2151085" y="2819793"/>
            <a:chExt cx="557085" cy="830997"/>
          </a:xfrm>
        </p:grpSpPr>
        <p:sp>
          <p:nvSpPr>
            <p:cNvPr id="45" name="TextBox 44"/>
            <p:cNvSpPr txBox="1"/>
            <p:nvPr/>
          </p:nvSpPr>
          <p:spPr>
            <a:xfrm>
              <a:off x="2213603" y="2819793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46" name="Рамка 45"/>
            <p:cNvSpPr/>
            <p:nvPr/>
          </p:nvSpPr>
          <p:spPr>
            <a:xfrm>
              <a:off x="2151085" y="2940549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3450158" y="5579321"/>
            <a:ext cx="557085" cy="830997"/>
            <a:chOff x="2926613" y="2819792"/>
            <a:chExt cx="557085" cy="830997"/>
          </a:xfrm>
        </p:grpSpPr>
        <p:sp>
          <p:nvSpPr>
            <p:cNvPr id="48" name="TextBox 47"/>
            <p:cNvSpPr txBox="1"/>
            <p:nvPr/>
          </p:nvSpPr>
          <p:spPr>
            <a:xfrm>
              <a:off x="2989131" y="2819792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49" name="Рамка 48"/>
            <p:cNvSpPr/>
            <p:nvPr/>
          </p:nvSpPr>
          <p:spPr>
            <a:xfrm>
              <a:off x="2926613" y="2940547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4849604" y="5578993"/>
            <a:ext cx="557085" cy="830997"/>
            <a:chOff x="1331970" y="2819468"/>
            <a:chExt cx="557085" cy="830997"/>
          </a:xfrm>
        </p:grpSpPr>
        <p:sp>
          <p:nvSpPr>
            <p:cNvPr id="51" name="TextBox 50"/>
            <p:cNvSpPr txBox="1"/>
            <p:nvPr/>
          </p:nvSpPr>
          <p:spPr>
            <a:xfrm>
              <a:off x="1384759" y="2819468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52" name="Рамка 51"/>
            <p:cNvSpPr/>
            <p:nvPr/>
          </p:nvSpPr>
          <p:spPr>
            <a:xfrm>
              <a:off x="1331970" y="2940224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5554292" y="5578990"/>
            <a:ext cx="557085" cy="830997"/>
            <a:chOff x="2926613" y="2819792"/>
            <a:chExt cx="557085" cy="830997"/>
          </a:xfrm>
        </p:grpSpPr>
        <p:sp>
          <p:nvSpPr>
            <p:cNvPr id="57" name="TextBox 56"/>
            <p:cNvSpPr txBox="1"/>
            <p:nvPr/>
          </p:nvSpPr>
          <p:spPr>
            <a:xfrm>
              <a:off x="2989131" y="2819792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58" name="Рамка 57"/>
            <p:cNvSpPr/>
            <p:nvPr/>
          </p:nvSpPr>
          <p:spPr>
            <a:xfrm>
              <a:off x="2926613" y="2940547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cxnSp>
        <p:nvCxnSpPr>
          <p:cNvPr id="60" name="Прямая соединительная линия 59"/>
          <p:cNvCxnSpPr/>
          <p:nvPr/>
        </p:nvCxnSpPr>
        <p:spPr>
          <a:xfrm flipV="1">
            <a:off x="6498079" y="1444415"/>
            <a:ext cx="180020" cy="177662"/>
          </a:xfrm>
          <a:prstGeom prst="line">
            <a:avLst/>
          </a:prstGeom>
          <a:ln w="825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611560" y="1444415"/>
            <a:ext cx="3319911" cy="3621091"/>
            <a:chOff x="611560" y="1444415"/>
            <a:chExt cx="3319911" cy="3621091"/>
          </a:xfrm>
        </p:grpSpPr>
        <p:pic>
          <p:nvPicPr>
            <p:cNvPr id="30" name="Picture 7" descr="C:\Все\наборы\YvLena КРАДЕНОЕ СОЛНЦЕ\КРАДЕНОЕ СОЛНЦЕ (26)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1425" y="1647228"/>
              <a:ext cx="3140046" cy="341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Овал 2"/>
            <p:cNvSpPr/>
            <p:nvPr/>
          </p:nvSpPr>
          <p:spPr>
            <a:xfrm>
              <a:off x="611560" y="1444415"/>
              <a:ext cx="1056579" cy="10156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49527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7745" y="5330688"/>
            <a:ext cx="1101973" cy="1328271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/>
        </p:nvCxnSpPr>
        <p:spPr>
          <a:xfrm flipV="1">
            <a:off x="2674300" y="5090567"/>
            <a:ext cx="0" cy="288032"/>
          </a:xfrm>
          <a:prstGeom prst="line">
            <a:avLst/>
          </a:prstGeom>
          <a:ln w="825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920764" y="1318304"/>
            <a:ext cx="199726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Заяц</a:t>
            </a:r>
            <a:endParaRPr lang="ru-RU" sz="6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Рамка 2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Заголовок 3"/>
          <p:cNvSpPr txBox="1">
            <a:spLocks/>
          </p:cNvSpPr>
          <p:nvPr/>
        </p:nvSpPr>
        <p:spPr>
          <a:xfrm>
            <a:off x="1848004" y="260648"/>
            <a:ext cx="5447993" cy="878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Какой слог ударный</a:t>
            </a:r>
            <a:r>
              <a:rPr lang="ru-RU" b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551242" y="2818203"/>
            <a:ext cx="2736304" cy="826196"/>
            <a:chOff x="3961791" y="4490401"/>
            <a:chExt cx="2736304" cy="826196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3961791" y="5028565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5295798" y="4740533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V="1">
              <a:off x="4470211" y="4490401"/>
              <a:ext cx="360040" cy="35532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/>
          <p:cNvGrpSpPr/>
          <p:nvPr/>
        </p:nvGrpSpPr>
        <p:grpSpPr>
          <a:xfrm>
            <a:off x="3444763" y="5578983"/>
            <a:ext cx="557085" cy="830997"/>
            <a:chOff x="1331970" y="2819468"/>
            <a:chExt cx="557085" cy="830997"/>
          </a:xfrm>
        </p:grpSpPr>
        <p:sp>
          <p:nvSpPr>
            <p:cNvPr id="42" name="TextBox 41"/>
            <p:cNvSpPr txBox="1"/>
            <p:nvPr/>
          </p:nvSpPr>
          <p:spPr>
            <a:xfrm>
              <a:off x="1384759" y="2819468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43" name="Рамка 42"/>
            <p:cNvSpPr/>
            <p:nvPr/>
          </p:nvSpPr>
          <p:spPr>
            <a:xfrm>
              <a:off x="1331970" y="2940224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4137348" y="5579648"/>
            <a:ext cx="557085" cy="830997"/>
            <a:chOff x="2151085" y="2819793"/>
            <a:chExt cx="557085" cy="830997"/>
          </a:xfrm>
        </p:grpSpPr>
        <p:sp>
          <p:nvSpPr>
            <p:cNvPr id="45" name="TextBox 44"/>
            <p:cNvSpPr txBox="1"/>
            <p:nvPr/>
          </p:nvSpPr>
          <p:spPr>
            <a:xfrm>
              <a:off x="2213603" y="2819793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46" name="Рамка 45"/>
            <p:cNvSpPr/>
            <p:nvPr/>
          </p:nvSpPr>
          <p:spPr>
            <a:xfrm>
              <a:off x="2151085" y="2940549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2719550" y="5579648"/>
            <a:ext cx="557085" cy="830997"/>
            <a:chOff x="2926613" y="2819792"/>
            <a:chExt cx="557085" cy="830997"/>
          </a:xfrm>
        </p:grpSpPr>
        <p:sp>
          <p:nvSpPr>
            <p:cNvPr id="48" name="TextBox 47"/>
            <p:cNvSpPr txBox="1"/>
            <p:nvPr/>
          </p:nvSpPr>
          <p:spPr>
            <a:xfrm>
              <a:off x="2989131" y="2819792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49" name="Рамка 48"/>
            <p:cNvSpPr/>
            <p:nvPr/>
          </p:nvSpPr>
          <p:spPr>
            <a:xfrm>
              <a:off x="2926613" y="2940547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4849604" y="5578993"/>
            <a:ext cx="557085" cy="830997"/>
            <a:chOff x="1331970" y="2819468"/>
            <a:chExt cx="557085" cy="830997"/>
          </a:xfrm>
        </p:grpSpPr>
        <p:sp>
          <p:nvSpPr>
            <p:cNvPr id="51" name="TextBox 50"/>
            <p:cNvSpPr txBox="1"/>
            <p:nvPr/>
          </p:nvSpPr>
          <p:spPr>
            <a:xfrm>
              <a:off x="1384759" y="2819468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52" name="Рамка 51"/>
            <p:cNvSpPr/>
            <p:nvPr/>
          </p:nvSpPr>
          <p:spPr>
            <a:xfrm>
              <a:off x="1331970" y="2940224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5554292" y="5578990"/>
            <a:ext cx="557085" cy="830997"/>
            <a:chOff x="2926613" y="2819792"/>
            <a:chExt cx="557085" cy="830997"/>
          </a:xfrm>
        </p:grpSpPr>
        <p:sp>
          <p:nvSpPr>
            <p:cNvPr id="57" name="TextBox 56"/>
            <p:cNvSpPr txBox="1"/>
            <p:nvPr/>
          </p:nvSpPr>
          <p:spPr>
            <a:xfrm>
              <a:off x="2989131" y="2819792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58" name="Рамка 57"/>
            <p:cNvSpPr/>
            <p:nvPr/>
          </p:nvSpPr>
          <p:spPr>
            <a:xfrm>
              <a:off x="2926613" y="2940547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cxnSp>
        <p:nvCxnSpPr>
          <p:cNvPr id="60" name="Прямая соединительная линия 59"/>
          <p:cNvCxnSpPr/>
          <p:nvPr/>
        </p:nvCxnSpPr>
        <p:spPr>
          <a:xfrm flipV="1">
            <a:off x="5644160" y="1444415"/>
            <a:ext cx="180020" cy="177662"/>
          </a:xfrm>
          <a:prstGeom prst="line">
            <a:avLst/>
          </a:prstGeom>
          <a:ln w="825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4" descr="C:\Все\наборы\YvLena КРАДЕНОЕ СОЛНЦЕ\КРАДЕНОЕ СОЛНЦЕ (13)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7297" y="1509159"/>
            <a:ext cx="2544138" cy="37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42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7745" y="5330688"/>
            <a:ext cx="1101973" cy="1328271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/>
        </p:nvCxnSpPr>
        <p:spPr>
          <a:xfrm flipV="1">
            <a:off x="2674300" y="5090567"/>
            <a:ext cx="0" cy="288032"/>
          </a:xfrm>
          <a:prstGeom prst="line">
            <a:avLst/>
          </a:prstGeom>
          <a:ln w="825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849604" y="1318304"/>
            <a:ext cx="236678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Белка</a:t>
            </a:r>
            <a:endParaRPr lang="ru-RU" sz="6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Рамка 2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Заголовок 3"/>
          <p:cNvSpPr txBox="1">
            <a:spLocks/>
          </p:cNvSpPr>
          <p:nvPr/>
        </p:nvSpPr>
        <p:spPr>
          <a:xfrm>
            <a:off x="1848004" y="260648"/>
            <a:ext cx="5447993" cy="878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Какой слог ударный</a:t>
            </a:r>
            <a:r>
              <a:rPr lang="ru-RU" b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551242" y="2818203"/>
            <a:ext cx="2736304" cy="826196"/>
            <a:chOff x="3961791" y="4490401"/>
            <a:chExt cx="2736304" cy="826196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3961791" y="5028565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5295798" y="4740533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V="1">
              <a:off x="4470211" y="4490401"/>
              <a:ext cx="360040" cy="35532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/>
          <p:cNvGrpSpPr/>
          <p:nvPr/>
        </p:nvGrpSpPr>
        <p:grpSpPr>
          <a:xfrm>
            <a:off x="3444763" y="5578983"/>
            <a:ext cx="557085" cy="830997"/>
            <a:chOff x="1331970" y="2819468"/>
            <a:chExt cx="557085" cy="830997"/>
          </a:xfrm>
        </p:grpSpPr>
        <p:sp>
          <p:nvSpPr>
            <p:cNvPr id="42" name="TextBox 41"/>
            <p:cNvSpPr txBox="1"/>
            <p:nvPr/>
          </p:nvSpPr>
          <p:spPr>
            <a:xfrm>
              <a:off x="1384759" y="2819468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43" name="Рамка 42"/>
            <p:cNvSpPr/>
            <p:nvPr/>
          </p:nvSpPr>
          <p:spPr>
            <a:xfrm>
              <a:off x="1331970" y="2940224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4137348" y="5579648"/>
            <a:ext cx="557085" cy="830997"/>
            <a:chOff x="2151085" y="2819793"/>
            <a:chExt cx="557085" cy="830997"/>
          </a:xfrm>
        </p:grpSpPr>
        <p:sp>
          <p:nvSpPr>
            <p:cNvPr id="45" name="TextBox 44"/>
            <p:cNvSpPr txBox="1"/>
            <p:nvPr/>
          </p:nvSpPr>
          <p:spPr>
            <a:xfrm>
              <a:off x="2213603" y="2819793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46" name="Рамка 45"/>
            <p:cNvSpPr/>
            <p:nvPr/>
          </p:nvSpPr>
          <p:spPr>
            <a:xfrm>
              <a:off x="2151085" y="2940549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2719550" y="5579648"/>
            <a:ext cx="557085" cy="830997"/>
            <a:chOff x="2926613" y="2819792"/>
            <a:chExt cx="557085" cy="830997"/>
          </a:xfrm>
        </p:grpSpPr>
        <p:sp>
          <p:nvSpPr>
            <p:cNvPr id="48" name="TextBox 47"/>
            <p:cNvSpPr txBox="1"/>
            <p:nvPr/>
          </p:nvSpPr>
          <p:spPr>
            <a:xfrm>
              <a:off x="2989131" y="2819792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49" name="Рамка 48"/>
            <p:cNvSpPr/>
            <p:nvPr/>
          </p:nvSpPr>
          <p:spPr>
            <a:xfrm>
              <a:off x="2926613" y="2940547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4849604" y="5578993"/>
            <a:ext cx="557085" cy="830997"/>
            <a:chOff x="1331970" y="2819468"/>
            <a:chExt cx="557085" cy="830997"/>
          </a:xfrm>
        </p:grpSpPr>
        <p:sp>
          <p:nvSpPr>
            <p:cNvPr id="51" name="TextBox 50"/>
            <p:cNvSpPr txBox="1"/>
            <p:nvPr/>
          </p:nvSpPr>
          <p:spPr>
            <a:xfrm>
              <a:off x="1384759" y="2819468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52" name="Рамка 51"/>
            <p:cNvSpPr/>
            <p:nvPr/>
          </p:nvSpPr>
          <p:spPr>
            <a:xfrm>
              <a:off x="1331970" y="2940224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5554292" y="5578990"/>
            <a:ext cx="557085" cy="830997"/>
            <a:chOff x="2926613" y="2819792"/>
            <a:chExt cx="557085" cy="830997"/>
          </a:xfrm>
        </p:grpSpPr>
        <p:sp>
          <p:nvSpPr>
            <p:cNvPr id="57" name="TextBox 56"/>
            <p:cNvSpPr txBox="1"/>
            <p:nvPr/>
          </p:nvSpPr>
          <p:spPr>
            <a:xfrm>
              <a:off x="2989131" y="2819792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58" name="Рамка 57"/>
            <p:cNvSpPr/>
            <p:nvPr/>
          </p:nvSpPr>
          <p:spPr>
            <a:xfrm>
              <a:off x="2926613" y="2940547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cxnSp>
        <p:nvCxnSpPr>
          <p:cNvPr id="60" name="Прямая соединительная линия 59"/>
          <p:cNvCxnSpPr/>
          <p:nvPr/>
        </p:nvCxnSpPr>
        <p:spPr>
          <a:xfrm flipV="1">
            <a:off x="5644160" y="1444415"/>
            <a:ext cx="180020" cy="177662"/>
          </a:xfrm>
          <a:prstGeom prst="line">
            <a:avLst/>
          </a:prstGeom>
          <a:ln w="825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324134" y="1318304"/>
            <a:ext cx="3532068" cy="3796469"/>
            <a:chOff x="324134" y="1318304"/>
            <a:chExt cx="3532068" cy="3796469"/>
          </a:xfrm>
        </p:grpSpPr>
        <p:pic>
          <p:nvPicPr>
            <p:cNvPr id="32" name="Picture 5" descr="C:\Все\наборы\YvLena КРАДЕНОЕ СОЛНЦЕ\КРАДЕНОЕ СОЛНЦЕ (17)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24134" y="1405119"/>
              <a:ext cx="3343268" cy="3709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Овал 32"/>
            <p:cNvSpPr/>
            <p:nvPr/>
          </p:nvSpPr>
          <p:spPr>
            <a:xfrm>
              <a:off x="3327913" y="1318304"/>
              <a:ext cx="528289" cy="7773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1051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7745" y="5330688"/>
            <a:ext cx="1101973" cy="1328271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/>
        </p:nvCxnSpPr>
        <p:spPr>
          <a:xfrm flipV="1">
            <a:off x="2674300" y="5090567"/>
            <a:ext cx="0" cy="288032"/>
          </a:xfrm>
          <a:prstGeom prst="line">
            <a:avLst/>
          </a:prstGeom>
          <a:ln w="825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302932" y="1318304"/>
            <a:ext cx="343745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Сорока</a:t>
            </a:r>
            <a:endParaRPr lang="ru-RU" sz="6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Рамка 2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Заголовок 3"/>
          <p:cNvSpPr txBox="1">
            <a:spLocks/>
          </p:cNvSpPr>
          <p:nvPr/>
        </p:nvSpPr>
        <p:spPr>
          <a:xfrm>
            <a:off x="1848004" y="260648"/>
            <a:ext cx="5447993" cy="878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Какой слог ударный</a:t>
            </a:r>
            <a:r>
              <a:rPr lang="ru-RU" b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grpSp>
        <p:nvGrpSpPr>
          <p:cNvPr id="41" name="Группа 40"/>
          <p:cNvGrpSpPr/>
          <p:nvPr/>
        </p:nvGrpSpPr>
        <p:grpSpPr>
          <a:xfrm>
            <a:off x="2745470" y="5579324"/>
            <a:ext cx="557085" cy="830997"/>
            <a:chOff x="1331970" y="2819468"/>
            <a:chExt cx="557085" cy="830997"/>
          </a:xfrm>
        </p:grpSpPr>
        <p:sp>
          <p:nvSpPr>
            <p:cNvPr id="42" name="TextBox 41"/>
            <p:cNvSpPr txBox="1"/>
            <p:nvPr/>
          </p:nvSpPr>
          <p:spPr>
            <a:xfrm>
              <a:off x="1384759" y="2819468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Рамка 42"/>
            <p:cNvSpPr/>
            <p:nvPr/>
          </p:nvSpPr>
          <p:spPr>
            <a:xfrm>
              <a:off x="1331970" y="2940224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4137348" y="5579648"/>
            <a:ext cx="557085" cy="830997"/>
            <a:chOff x="2151085" y="2819793"/>
            <a:chExt cx="557085" cy="830997"/>
          </a:xfrm>
        </p:grpSpPr>
        <p:sp>
          <p:nvSpPr>
            <p:cNvPr id="45" name="TextBox 44"/>
            <p:cNvSpPr txBox="1"/>
            <p:nvPr/>
          </p:nvSpPr>
          <p:spPr>
            <a:xfrm>
              <a:off x="2213603" y="2819793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46" name="Рамка 45"/>
            <p:cNvSpPr/>
            <p:nvPr/>
          </p:nvSpPr>
          <p:spPr>
            <a:xfrm>
              <a:off x="2151085" y="2940549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3450158" y="5579321"/>
            <a:ext cx="557085" cy="830997"/>
            <a:chOff x="2926613" y="2819792"/>
            <a:chExt cx="557085" cy="830997"/>
          </a:xfrm>
        </p:grpSpPr>
        <p:sp>
          <p:nvSpPr>
            <p:cNvPr id="48" name="TextBox 47"/>
            <p:cNvSpPr txBox="1"/>
            <p:nvPr/>
          </p:nvSpPr>
          <p:spPr>
            <a:xfrm>
              <a:off x="2989131" y="2819792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49" name="Рамка 48"/>
            <p:cNvSpPr/>
            <p:nvPr/>
          </p:nvSpPr>
          <p:spPr>
            <a:xfrm>
              <a:off x="2926613" y="2940547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4849604" y="5578993"/>
            <a:ext cx="557085" cy="830997"/>
            <a:chOff x="1331970" y="2819468"/>
            <a:chExt cx="557085" cy="830997"/>
          </a:xfrm>
        </p:grpSpPr>
        <p:sp>
          <p:nvSpPr>
            <p:cNvPr id="51" name="TextBox 50"/>
            <p:cNvSpPr txBox="1"/>
            <p:nvPr/>
          </p:nvSpPr>
          <p:spPr>
            <a:xfrm>
              <a:off x="1384759" y="2819468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52" name="Рамка 51"/>
            <p:cNvSpPr/>
            <p:nvPr/>
          </p:nvSpPr>
          <p:spPr>
            <a:xfrm>
              <a:off x="1331970" y="2940224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5554292" y="5578990"/>
            <a:ext cx="557085" cy="830997"/>
            <a:chOff x="2926613" y="2819792"/>
            <a:chExt cx="557085" cy="830997"/>
          </a:xfrm>
        </p:grpSpPr>
        <p:sp>
          <p:nvSpPr>
            <p:cNvPr id="57" name="TextBox 56"/>
            <p:cNvSpPr txBox="1"/>
            <p:nvPr/>
          </p:nvSpPr>
          <p:spPr>
            <a:xfrm>
              <a:off x="2989131" y="2819792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58" name="Рамка 57"/>
            <p:cNvSpPr/>
            <p:nvPr/>
          </p:nvSpPr>
          <p:spPr>
            <a:xfrm>
              <a:off x="2926613" y="2940547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cxnSp>
        <p:nvCxnSpPr>
          <p:cNvPr id="60" name="Прямая соединительная линия 59"/>
          <p:cNvCxnSpPr/>
          <p:nvPr/>
        </p:nvCxnSpPr>
        <p:spPr>
          <a:xfrm flipV="1">
            <a:off x="5969170" y="1442775"/>
            <a:ext cx="180020" cy="177662"/>
          </a:xfrm>
          <a:prstGeom prst="line">
            <a:avLst/>
          </a:prstGeom>
          <a:ln w="825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 descr="C:\Все\наборы\YvLena КРАДЕНОЕ СОЛНЦЕ\КРАДЕНОЕ СОЛНЦЕ (22)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1852" y="1544370"/>
            <a:ext cx="2660824" cy="339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4551242" y="2749398"/>
            <a:ext cx="2736304" cy="895001"/>
            <a:chOff x="4551242" y="2749398"/>
            <a:chExt cx="2736304" cy="895001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4551242" y="3356367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5334441" y="3068335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V="1">
              <a:off x="5868838" y="2749398"/>
              <a:ext cx="360040" cy="35532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6516216" y="3068335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261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7745" y="5330688"/>
            <a:ext cx="1101973" cy="1328271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/>
        </p:nvCxnSpPr>
        <p:spPr>
          <a:xfrm flipV="1">
            <a:off x="2674300" y="5090567"/>
            <a:ext cx="0" cy="288032"/>
          </a:xfrm>
          <a:prstGeom prst="line">
            <a:avLst/>
          </a:prstGeom>
          <a:ln w="825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694433" y="1318304"/>
            <a:ext cx="252195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Цапля</a:t>
            </a:r>
            <a:endParaRPr lang="ru-RU" sz="6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Рамка 2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Заголовок 3"/>
          <p:cNvSpPr txBox="1">
            <a:spLocks/>
          </p:cNvSpPr>
          <p:nvPr/>
        </p:nvSpPr>
        <p:spPr>
          <a:xfrm>
            <a:off x="1848004" y="260648"/>
            <a:ext cx="5447993" cy="878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Какой слог ударный</a:t>
            </a:r>
            <a:r>
              <a:rPr lang="ru-RU" b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551242" y="2818203"/>
            <a:ext cx="2736304" cy="826196"/>
            <a:chOff x="3961791" y="4490401"/>
            <a:chExt cx="2736304" cy="826196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3961791" y="5028565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5295798" y="4740533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V="1">
              <a:off x="4470211" y="4490401"/>
              <a:ext cx="360040" cy="35532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/>
          <p:cNvGrpSpPr/>
          <p:nvPr/>
        </p:nvGrpSpPr>
        <p:grpSpPr>
          <a:xfrm>
            <a:off x="3444763" y="5578983"/>
            <a:ext cx="557085" cy="830997"/>
            <a:chOff x="1331970" y="2819468"/>
            <a:chExt cx="557085" cy="830997"/>
          </a:xfrm>
        </p:grpSpPr>
        <p:sp>
          <p:nvSpPr>
            <p:cNvPr id="42" name="TextBox 41"/>
            <p:cNvSpPr txBox="1"/>
            <p:nvPr/>
          </p:nvSpPr>
          <p:spPr>
            <a:xfrm>
              <a:off x="1384759" y="2819468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43" name="Рамка 42"/>
            <p:cNvSpPr/>
            <p:nvPr/>
          </p:nvSpPr>
          <p:spPr>
            <a:xfrm>
              <a:off x="1331970" y="2940224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4137348" y="5579648"/>
            <a:ext cx="557085" cy="830997"/>
            <a:chOff x="2151085" y="2819793"/>
            <a:chExt cx="557085" cy="830997"/>
          </a:xfrm>
        </p:grpSpPr>
        <p:sp>
          <p:nvSpPr>
            <p:cNvPr id="45" name="TextBox 44"/>
            <p:cNvSpPr txBox="1"/>
            <p:nvPr/>
          </p:nvSpPr>
          <p:spPr>
            <a:xfrm>
              <a:off x="2213603" y="2819793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46" name="Рамка 45"/>
            <p:cNvSpPr/>
            <p:nvPr/>
          </p:nvSpPr>
          <p:spPr>
            <a:xfrm>
              <a:off x="2151085" y="2940549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2719550" y="5579648"/>
            <a:ext cx="557085" cy="830997"/>
            <a:chOff x="2926613" y="2819792"/>
            <a:chExt cx="557085" cy="830997"/>
          </a:xfrm>
        </p:grpSpPr>
        <p:sp>
          <p:nvSpPr>
            <p:cNvPr id="48" name="TextBox 47"/>
            <p:cNvSpPr txBox="1"/>
            <p:nvPr/>
          </p:nvSpPr>
          <p:spPr>
            <a:xfrm>
              <a:off x="2989131" y="2819792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49" name="Рамка 48"/>
            <p:cNvSpPr/>
            <p:nvPr/>
          </p:nvSpPr>
          <p:spPr>
            <a:xfrm>
              <a:off x="2926613" y="2940547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4849604" y="5578993"/>
            <a:ext cx="557085" cy="830997"/>
            <a:chOff x="1331970" y="2819468"/>
            <a:chExt cx="557085" cy="830997"/>
          </a:xfrm>
        </p:grpSpPr>
        <p:sp>
          <p:nvSpPr>
            <p:cNvPr id="51" name="TextBox 50"/>
            <p:cNvSpPr txBox="1"/>
            <p:nvPr/>
          </p:nvSpPr>
          <p:spPr>
            <a:xfrm>
              <a:off x="1384759" y="2819468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52" name="Рамка 51"/>
            <p:cNvSpPr/>
            <p:nvPr/>
          </p:nvSpPr>
          <p:spPr>
            <a:xfrm>
              <a:off x="1331970" y="2940224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5554292" y="5578990"/>
            <a:ext cx="557085" cy="830997"/>
            <a:chOff x="2926613" y="2819792"/>
            <a:chExt cx="557085" cy="830997"/>
          </a:xfrm>
        </p:grpSpPr>
        <p:sp>
          <p:nvSpPr>
            <p:cNvPr id="57" name="TextBox 56"/>
            <p:cNvSpPr txBox="1"/>
            <p:nvPr/>
          </p:nvSpPr>
          <p:spPr>
            <a:xfrm>
              <a:off x="2989131" y="2819792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58" name="Рамка 57"/>
            <p:cNvSpPr/>
            <p:nvPr/>
          </p:nvSpPr>
          <p:spPr>
            <a:xfrm>
              <a:off x="2926613" y="2940547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cxnSp>
        <p:nvCxnSpPr>
          <p:cNvPr id="60" name="Прямая соединительная линия 59"/>
          <p:cNvCxnSpPr/>
          <p:nvPr/>
        </p:nvCxnSpPr>
        <p:spPr>
          <a:xfrm flipV="1">
            <a:off x="5644160" y="1444415"/>
            <a:ext cx="180020" cy="177662"/>
          </a:xfrm>
          <a:prstGeom prst="line">
            <a:avLst/>
          </a:prstGeom>
          <a:ln w="825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6" descr="C:\Все\наборы\YvLena КРАДЕНОЕ СОЛНЦЕ\КРАДЕНОЕ СОЛНЦЕ (23)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9816" y="1148768"/>
            <a:ext cx="1954484" cy="456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48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158</Words>
  <Application>Microsoft Office PowerPoint</Application>
  <PresentationFormat>Экран (4:3)</PresentationFormat>
  <Paragraphs>81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</dc:creator>
  <cp:lastModifiedBy>Анжелика</cp:lastModifiedBy>
  <cp:revision>35</cp:revision>
  <dcterms:created xsi:type="dcterms:W3CDTF">2013-04-16T08:09:32Z</dcterms:created>
  <dcterms:modified xsi:type="dcterms:W3CDTF">2013-09-29T04:47:03Z</dcterms:modified>
</cp:coreProperties>
</file>