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7FA97D-5E5F-4AE5-9CDA-2DE2F46C2B82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78FABB2-FD04-479D-A58E-567CF148704E}">
      <dgm:prSet phldrT="[Текст]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/>
            <a:t>Сказка</a:t>
          </a:r>
          <a:endParaRPr lang="ru-RU" dirty="0"/>
        </a:p>
      </dgm:t>
    </dgm:pt>
    <dgm:pt modelId="{E8419D44-B9BE-499B-BC78-EA0709873E9A}" type="parTrans" cxnId="{E246E3C2-6EAF-46C1-AED1-B2AB0705FE6A}">
      <dgm:prSet/>
      <dgm:spPr/>
      <dgm:t>
        <a:bodyPr/>
        <a:lstStyle/>
        <a:p>
          <a:endParaRPr lang="ru-RU"/>
        </a:p>
      </dgm:t>
    </dgm:pt>
    <dgm:pt modelId="{15366C5D-794F-433E-BD59-FDF71B90F981}" type="sibTrans" cxnId="{E246E3C2-6EAF-46C1-AED1-B2AB0705FE6A}">
      <dgm:prSet/>
      <dgm:spPr/>
      <dgm:t>
        <a:bodyPr/>
        <a:lstStyle/>
        <a:p>
          <a:endParaRPr lang="ru-RU"/>
        </a:p>
      </dgm:t>
    </dgm:pt>
    <dgm:pt modelId="{3A1C8C85-9150-41B4-B47F-0ED21F5F9737}">
      <dgm:prSet phldrT="[Текст]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/>
            <a:t>О животных</a:t>
          </a:r>
          <a:endParaRPr lang="ru-RU" dirty="0"/>
        </a:p>
      </dgm:t>
    </dgm:pt>
    <dgm:pt modelId="{A67C1149-9466-4F7F-A997-D09DBFFC4420}" type="parTrans" cxnId="{BB4C4DD9-04C0-4187-B8AB-7B48BF60A720}">
      <dgm:prSet/>
      <dgm:spPr/>
      <dgm:t>
        <a:bodyPr/>
        <a:lstStyle/>
        <a:p>
          <a:endParaRPr lang="ru-RU"/>
        </a:p>
      </dgm:t>
    </dgm:pt>
    <dgm:pt modelId="{C9DDCA56-A4E5-47FE-887E-4544AB0D1410}" type="sibTrans" cxnId="{BB4C4DD9-04C0-4187-B8AB-7B48BF60A720}">
      <dgm:prSet/>
      <dgm:spPr/>
      <dgm:t>
        <a:bodyPr/>
        <a:lstStyle/>
        <a:p>
          <a:endParaRPr lang="ru-RU"/>
        </a:p>
      </dgm:t>
    </dgm:pt>
    <dgm:pt modelId="{12972CA3-B9AA-4C6A-A007-F4C1F1570FBD}">
      <dgm:prSet phldrT="[Текст]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/>
            <a:t>Волшебные</a:t>
          </a:r>
          <a:endParaRPr lang="ru-RU" dirty="0"/>
        </a:p>
      </dgm:t>
    </dgm:pt>
    <dgm:pt modelId="{0325B5E3-A3FA-4B56-A45F-874219071E65}" type="parTrans" cxnId="{E8AECB7B-C060-424E-8139-7C350C6EF0A0}">
      <dgm:prSet/>
      <dgm:spPr/>
      <dgm:t>
        <a:bodyPr/>
        <a:lstStyle/>
        <a:p>
          <a:endParaRPr lang="ru-RU"/>
        </a:p>
      </dgm:t>
    </dgm:pt>
    <dgm:pt modelId="{56DD38A2-F91E-42B8-9C26-648D0C7BC9E3}" type="sibTrans" cxnId="{E8AECB7B-C060-424E-8139-7C350C6EF0A0}">
      <dgm:prSet/>
      <dgm:spPr/>
      <dgm:t>
        <a:bodyPr/>
        <a:lstStyle/>
        <a:p>
          <a:endParaRPr lang="ru-RU"/>
        </a:p>
      </dgm:t>
    </dgm:pt>
    <dgm:pt modelId="{9723ED96-26E4-4101-A43C-AF22486CB20C}">
      <dgm:prSet phldrT="[Текст]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/>
            <a:t>Бытовые</a:t>
          </a:r>
          <a:endParaRPr lang="ru-RU" dirty="0"/>
        </a:p>
      </dgm:t>
    </dgm:pt>
    <dgm:pt modelId="{04B1D3A9-A15B-43B0-A7CB-030D95526922}" type="parTrans" cxnId="{B0D9697F-17A9-4FEB-A61A-43CD7C866D04}">
      <dgm:prSet/>
      <dgm:spPr/>
      <dgm:t>
        <a:bodyPr/>
        <a:lstStyle/>
        <a:p>
          <a:endParaRPr lang="ru-RU"/>
        </a:p>
      </dgm:t>
    </dgm:pt>
    <dgm:pt modelId="{0071C57F-F787-4C2A-B1AC-E27ECB93023B}" type="sibTrans" cxnId="{B0D9697F-17A9-4FEB-A61A-43CD7C866D04}">
      <dgm:prSet/>
      <dgm:spPr/>
      <dgm:t>
        <a:bodyPr/>
        <a:lstStyle/>
        <a:p>
          <a:endParaRPr lang="ru-RU"/>
        </a:p>
      </dgm:t>
    </dgm:pt>
    <dgm:pt modelId="{8779DEB4-C870-46A3-AFD4-067395D13E3B}" type="pres">
      <dgm:prSet presAssocID="{367FA97D-5E5F-4AE5-9CDA-2DE2F46C2B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A24BF5B-DE7D-4BD0-9A59-222F69377159}" type="pres">
      <dgm:prSet presAssocID="{D78FABB2-FD04-479D-A58E-567CF148704E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9552312-8E57-4F4F-8A74-93ADD7AA4A06}" type="pres">
      <dgm:prSet presAssocID="{D78FABB2-FD04-479D-A58E-567CF148704E}" presName="rootComposite1" presStyleCnt="0"/>
      <dgm:spPr/>
      <dgm:t>
        <a:bodyPr/>
        <a:lstStyle/>
        <a:p>
          <a:endParaRPr lang="ru-RU"/>
        </a:p>
      </dgm:t>
    </dgm:pt>
    <dgm:pt modelId="{23B71EB1-5CC9-441C-9325-C6E7DD73F156}" type="pres">
      <dgm:prSet presAssocID="{D78FABB2-FD04-479D-A58E-567CF148704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886857-DD29-40C1-A1F6-32995CEA8A54}" type="pres">
      <dgm:prSet presAssocID="{D78FABB2-FD04-479D-A58E-567CF148704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729A846-9504-4B69-8D0B-994D2F061CE8}" type="pres">
      <dgm:prSet presAssocID="{D78FABB2-FD04-479D-A58E-567CF148704E}" presName="hierChild2" presStyleCnt="0"/>
      <dgm:spPr/>
      <dgm:t>
        <a:bodyPr/>
        <a:lstStyle/>
        <a:p>
          <a:endParaRPr lang="ru-RU"/>
        </a:p>
      </dgm:t>
    </dgm:pt>
    <dgm:pt modelId="{98A7619C-E9B0-4482-BA8D-BF1D8F36B5BF}" type="pres">
      <dgm:prSet presAssocID="{A67C1149-9466-4F7F-A997-D09DBFFC4420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12D58D4-AC7B-46E3-B7EC-EEE42A761D1B}" type="pres">
      <dgm:prSet presAssocID="{3A1C8C85-9150-41B4-B47F-0ED21F5F973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25632DE-568F-4D4B-B890-EA70C0413140}" type="pres">
      <dgm:prSet presAssocID="{3A1C8C85-9150-41B4-B47F-0ED21F5F9737}" presName="rootComposite" presStyleCnt="0"/>
      <dgm:spPr/>
      <dgm:t>
        <a:bodyPr/>
        <a:lstStyle/>
        <a:p>
          <a:endParaRPr lang="ru-RU"/>
        </a:p>
      </dgm:t>
    </dgm:pt>
    <dgm:pt modelId="{475A5A60-5393-4528-B62D-00905415203D}" type="pres">
      <dgm:prSet presAssocID="{3A1C8C85-9150-41B4-B47F-0ED21F5F973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227641-F8E4-4B1F-A7E4-49D2DA4610E5}" type="pres">
      <dgm:prSet presAssocID="{3A1C8C85-9150-41B4-B47F-0ED21F5F9737}" presName="rootConnector" presStyleLbl="node2" presStyleIdx="0" presStyleCnt="3"/>
      <dgm:spPr/>
      <dgm:t>
        <a:bodyPr/>
        <a:lstStyle/>
        <a:p>
          <a:endParaRPr lang="ru-RU"/>
        </a:p>
      </dgm:t>
    </dgm:pt>
    <dgm:pt modelId="{18028E04-5AF5-406A-B07E-EC6BDFFF242C}" type="pres">
      <dgm:prSet presAssocID="{3A1C8C85-9150-41B4-B47F-0ED21F5F9737}" presName="hierChild4" presStyleCnt="0"/>
      <dgm:spPr/>
      <dgm:t>
        <a:bodyPr/>
        <a:lstStyle/>
        <a:p>
          <a:endParaRPr lang="ru-RU"/>
        </a:p>
      </dgm:t>
    </dgm:pt>
    <dgm:pt modelId="{B98E9A16-92DA-4BE0-8242-664E96978B8C}" type="pres">
      <dgm:prSet presAssocID="{3A1C8C85-9150-41B4-B47F-0ED21F5F9737}" presName="hierChild5" presStyleCnt="0"/>
      <dgm:spPr/>
      <dgm:t>
        <a:bodyPr/>
        <a:lstStyle/>
        <a:p>
          <a:endParaRPr lang="ru-RU"/>
        </a:p>
      </dgm:t>
    </dgm:pt>
    <dgm:pt modelId="{D2912536-46E1-4F3D-B05C-38DD0A5DC941}" type="pres">
      <dgm:prSet presAssocID="{0325B5E3-A3FA-4B56-A45F-874219071E65}" presName="Name37" presStyleLbl="parChTrans1D2" presStyleIdx="1" presStyleCnt="3"/>
      <dgm:spPr/>
      <dgm:t>
        <a:bodyPr/>
        <a:lstStyle/>
        <a:p>
          <a:endParaRPr lang="ru-RU"/>
        </a:p>
      </dgm:t>
    </dgm:pt>
    <dgm:pt modelId="{D83413A4-47AA-4067-AEDB-67C67DC5E63A}" type="pres">
      <dgm:prSet presAssocID="{12972CA3-B9AA-4C6A-A007-F4C1F1570FBD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4A71A85-AE3C-499E-8619-CBEF79B031F8}" type="pres">
      <dgm:prSet presAssocID="{12972CA3-B9AA-4C6A-A007-F4C1F1570FBD}" presName="rootComposite" presStyleCnt="0"/>
      <dgm:spPr/>
      <dgm:t>
        <a:bodyPr/>
        <a:lstStyle/>
        <a:p>
          <a:endParaRPr lang="ru-RU"/>
        </a:p>
      </dgm:t>
    </dgm:pt>
    <dgm:pt modelId="{2764814A-D3F1-4311-BBB8-59DDB54E2B91}" type="pres">
      <dgm:prSet presAssocID="{12972CA3-B9AA-4C6A-A007-F4C1F1570FBD}" presName="rootText" presStyleLbl="node2" presStyleIdx="1" presStyleCnt="3" custScaleX="960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11BCA6-590E-49CE-BAD6-15C4AACBABFC}" type="pres">
      <dgm:prSet presAssocID="{12972CA3-B9AA-4C6A-A007-F4C1F1570FBD}" presName="rootConnector" presStyleLbl="node2" presStyleIdx="1" presStyleCnt="3"/>
      <dgm:spPr/>
      <dgm:t>
        <a:bodyPr/>
        <a:lstStyle/>
        <a:p>
          <a:endParaRPr lang="ru-RU"/>
        </a:p>
      </dgm:t>
    </dgm:pt>
    <dgm:pt modelId="{9DF57537-1EDF-48F6-B874-DB19D7D36382}" type="pres">
      <dgm:prSet presAssocID="{12972CA3-B9AA-4C6A-A007-F4C1F1570FBD}" presName="hierChild4" presStyleCnt="0"/>
      <dgm:spPr/>
      <dgm:t>
        <a:bodyPr/>
        <a:lstStyle/>
        <a:p>
          <a:endParaRPr lang="ru-RU"/>
        </a:p>
      </dgm:t>
    </dgm:pt>
    <dgm:pt modelId="{374F64D5-05C4-4E50-BB37-A70EA7897A9D}" type="pres">
      <dgm:prSet presAssocID="{12972CA3-B9AA-4C6A-A007-F4C1F1570FBD}" presName="hierChild5" presStyleCnt="0"/>
      <dgm:spPr/>
      <dgm:t>
        <a:bodyPr/>
        <a:lstStyle/>
        <a:p>
          <a:endParaRPr lang="ru-RU"/>
        </a:p>
      </dgm:t>
    </dgm:pt>
    <dgm:pt modelId="{B2AB8559-6127-44A7-9248-D8D0870EA5CC}" type="pres">
      <dgm:prSet presAssocID="{04B1D3A9-A15B-43B0-A7CB-030D9552692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1380B29E-1596-49E1-9E59-96B9E60F37BC}" type="pres">
      <dgm:prSet presAssocID="{9723ED96-26E4-4101-A43C-AF22486CB20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9ACB438-4AEE-4CF4-A208-FC09FB4D78B8}" type="pres">
      <dgm:prSet presAssocID="{9723ED96-26E4-4101-A43C-AF22486CB20C}" presName="rootComposite" presStyleCnt="0"/>
      <dgm:spPr/>
      <dgm:t>
        <a:bodyPr/>
        <a:lstStyle/>
        <a:p>
          <a:endParaRPr lang="ru-RU"/>
        </a:p>
      </dgm:t>
    </dgm:pt>
    <dgm:pt modelId="{C2797BCC-F248-4374-8B86-801C3A2C0D49}" type="pres">
      <dgm:prSet presAssocID="{9723ED96-26E4-4101-A43C-AF22486CB20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AB99DF-14BA-4AF7-8307-FECFE8FC1756}" type="pres">
      <dgm:prSet presAssocID="{9723ED96-26E4-4101-A43C-AF22486CB20C}" presName="rootConnector" presStyleLbl="node2" presStyleIdx="2" presStyleCnt="3"/>
      <dgm:spPr/>
      <dgm:t>
        <a:bodyPr/>
        <a:lstStyle/>
        <a:p>
          <a:endParaRPr lang="ru-RU"/>
        </a:p>
      </dgm:t>
    </dgm:pt>
    <dgm:pt modelId="{029D5D81-0480-40B4-A6ED-6C42D0DF17AD}" type="pres">
      <dgm:prSet presAssocID="{9723ED96-26E4-4101-A43C-AF22486CB20C}" presName="hierChild4" presStyleCnt="0"/>
      <dgm:spPr/>
      <dgm:t>
        <a:bodyPr/>
        <a:lstStyle/>
        <a:p>
          <a:endParaRPr lang="ru-RU"/>
        </a:p>
      </dgm:t>
    </dgm:pt>
    <dgm:pt modelId="{D3B30F8D-1650-41FE-A0CE-AD1DEC45AF79}" type="pres">
      <dgm:prSet presAssocID="{9723ED96-26E4-4101-A43C-AF22486CB20C}" presName="hierChild5" presStyleCnt="0"/>
      <dgm:spPr/>
      <dgm:t>
        <a:bodyPr/>
        <a:lstStyle/>
        <a:p>
          <a:endParaRPr lang="ru-RU"/>
        </a:p>
      </dgm:t>
    </dgm:pt>
    <dgm:pt modelId="{EE5C90C3-4F80-42E5-A5D5-32B117D2EAAD}" type="pres">
      <dgm:prSet presAssocID="{D78FABB2-FD04-479D-A58E-567CF148704E}" presName="hierChild3" presStyleCnt="0"/>
      <dgm:spPr/>
      <dgm:t>
        <a:bodyPr/>
        <a:lstStyle/>
        <a:p>
          <a:endParaRPr lang="ru-RU"/>
        </a:p>
      </dgm:t>
    </dgm:pt>
  </dgm:ptLst>
  <dgm:cxnLst>
    <dgm:cxn modelId="{E246E3C2-6EAF-46C1-AED1-B2AB0705FE6A}" srcId="{367FA97D-5E5F-4AE5-9CDA-2DE2F46C2B82}" destId="{D78FABB2-FD04-479D-A58E-567CF148704E}" srcOrd="0" destOrd="0" parTransId="{E8419D44-B9BE-499B-BC78-EA0709873E9A}" sibTransId="{15366C5D-794F-433E-BD59-FDF71B90F981}"/>
    <dgm:cxn modelId="{CE5664E2-BD54-4419-9D35-375A2AC71604}" type="presOf" srcId="{12972CA3-B9AA-4C6A-A007-F4C1F1570FBD}" destId="{8311BCA6-590E-49CE-BAD6-15C4AACBABFC}" srcOrd="1" destOrd="0" presId="urn:microsoft.com/office/officeart/2005/8/layout/orgChart1"/>
    <dgm:cxn modelId="{9950BA50-2358-4328-822E-B2DBD48F279A}" type="presOf" srcId="{12972CA3-B9AA-4C6A-A007-F4C1F1570FBD}" destId="{2764814A-D3F1-4311-BBB8-59DDB54E2B91}" srcOrd="0" destOrd="0" presId="urn:microsoft.com/office/officeart/2005/8/layout/orgChart1"/>
    <dgm:cxn modelId="{FA3B18A2-9B71-4AF8-B504-B37EE50DC21D}" type="presOf" srcId="{3A1C8C85-9150-41B4-B47F-0ED21F5F9737}" destId="{475A5A60-5393-4528-B62D-00905415203D}" srcOrd="0" destOrd="0" presId="urn:microsoft.com/office/officeart/2005/8/layout/orgChart1"/>
    <dgm:cxn modelId="{3FBA41FE-EC14-4F34-AD10-DB637BAA239B}" type="presOf" srcId="{9723ED96-26E4-4101-A43C-AF22486CB20C}" destId="{C2797BCC-F248-4374-8B86-801C3A2C0D49}" srcOrd="0" destOrd="0" presId="urn:microsoft.com/office/officeart/2005/8/layout/orgChart1"/>
    <dgm:cxn modelId="{9EE1F80F-8897-4C4E-A240-6F0BF91E3D13}" type="presOf" srcId="{0325B5E3-A3FA-4B56-A45F-874219071E65}" destId="{D2912536-46E1-4F3D-B05C-38DD0A5DC941}" srcOrd="0" destOrd="0" presId="urn:microsoft.com/office/officeart/2005/8/layout/orgChart1"/>
    <dgm:cxn modelId="{6D2CE142-D9CB-4623-AD66-40F04C50B378}" type="presOf" srcId="{A67C1149-9466-4F7F-A997-D09DBFFC4420}" destId="{98A7619C-E9B0-4482-BA8D-BF1D8F36B5BF}" srcOrd="0" destOrd="0" presId="urn:microsoft.com/office/officeart/2005/8/layout/orgChart1"/>
    <dgm:cxn modelId="{BB4C4DD9-04C0-4187-B8AB-7B48BF60A720}" srcId="{D78FABB2-FD04-479D-A58E-567CF148704E}" destId="{3A1C8C85-9150-41B4-B47F-0ED21F5F9737}" srcOrd="0" destOrd="0" parTransId="{A67C1149-9466-4F7F-A997-D09DBFFC4420}" sibTransId="{C9DDCA56-A4E5-47FE-887E-4544AB0D1410}"/>
    <dgm:cxn modelId="{E8AECB7B-C060-424E-8139-7C350C6EF0A0}" srcId="{D78FABB2-FD04-479D-A58E-567CF148704E}" destId="{12972CA3-B9AA-4C6A-A007-F4C1F1570FBD}" srcOrd="1" destOrd="0" parTransId="{0325B5E3-A3FA-4B56-A45F-874219071E65}" sibTransId="{56DD38A2-F91E-42B8-9C26-648D0C7BC9E3}"/>
    <dgm:cxn modelId="{8C4603DF-F4AE-4E4D-B75F-C0774F0F1918}" type="presOf" srcId="{9723ED96-26E4-4101-A43C-AF22486CB20C}" destId="{81AB99DF-14BA-4AF7-8307-FECFE8FC1756}" srcOrd="1" destOrd="0" presId="urn:microsoft.com/office/officeart/2005/8/layout/orgChart1"/>
    <dgm:cxn modelId="{FFE10BBD-4AC7-4256-BF60-EEB62689D1C4}" type="presOf" srcId="{3A1C8C85-9150-41B4-B47F-0ED21F5F9737}" destId="{9A227641-F8E4-4B1F-A7E4-49D2DA4610E5}" srcOrd="1" destOrd="0" presId="urn:microsoft.com/office/officeart/2005/8/layout/orgChart1"/>
    <dgm:cxn modelId="{B0D9697F-17A9-4FEB-A61A-43CD7C866D04}" srcId="{D78FABB2-FD04-479D-A58E-567CF148704E}" destId="{9723ED96-26E4-4101-A43C-AF22486CB20C}" srcOrd="2" destOrd="0" parTransId="{04B1D3A9-A15B-43B0-A7CB-030D95526922}" sibTransId="{0071C57F-F787-4C2A-B1AC-E27ECB93023B}"/>
    <dgm:cxn modelId="{B70EDFEE-8515-4168-B37F-58115F59B66C}" type="presOf" srcId="{D78FABB2-FD04-479D-A58E-567CF148704E}" destId="{23B71EB1-5CC9-441C-9325-C6E7DD73F156}" srcOrd="0" destOrd="0" presId="urn:microsoft.com/office/officeart/2005/8/layout/orgChart1"/>
    <dgm:cxn modelId="{713A0767-4D2B-45C1-8A73-0515FDCC6192}" type="presOf" srcId="{367FA97D-5E5F-4AE5-9CDA-2DE2F46C2B82}" destId="{8779DEB4-C870-46A3-AFD4-067395D13E3B}" srcOrd="0" destOrd="0" presId="urn:microsoft.com/office/officeart/2005/8/layout/orgChart1"/>
    <dgm:cxn modelId="{88D00985-5B5A-45A6-A93D-19FF1ABFC5B8}" type="presOf" srcId="{D78FABB2-FD04-479D-A58E-567CF148704E}" destId="{A1886857-DD29-40C1-A1F6-32995CEA8A54}" srcOrd="1" destOrd="0" presId="urn:microsoft.com/office/officeart/2005/8/layout/orgChart1"/>
    <dgm:cxn modelId="{DDE062B7-BE37-4C36-9815-631CD3A92661}" type="presOf" srcId="{04B1D3A9-A15B-43B0-A7CB-030D95526922}" destId="{B2AB8559-6127-44A7-9248-D8D0870EA5CC}" srcOrd="0" destOrd="0" presId="urn:microsoft.com/office/officeart/2005/8/layout/orgChart1"/>
    <dgm:cxn modelId="{BBD89CA1-D4D1-48B8-8DB1-CE3730222E38}" type="presParOf" srcId="{8779DEB4-C870-46A3-AFD4-067395D13E3B}" destId="{9A24BF5B-DE7D-4BD0-9A59-222F69377159}" srcOrd="0" destOrd="0" presId="urn:microsoft.com/office/officeart/2005/8/layout/orgChart1"/>
    <dgm:cxn modelId="{5A8A8C7D-D416-451D-ACDD-7B431F764EC6}" type="presParOf" srcId="{9A24BF5B-DE7D-4BD0-9A59-222F69377159}" destId="{F9552312-8E57-4F4F-8A74-93ADD7AA4A06}" srcOrd="0" destOrd="0" presId="urn:microsoft.com/office/officeart/2005/8/layout/orgChart1"/>
    <dgm:cxn modelId="{6F43ABDD-B237-4177-A0EC-C0EBFD4D1CF1}" type="presParOf" srcId="{F9552312-8E57-4F4F-8A74-93ADD7AA4A06}" destId="{23B71EB1-5CC9-441C-9325-C6E7DD73F156}" srcOrd="0" destOrd="0" presId="urn:microsoft.com/office/officeart/2005/8/layout/orgChart1"/>
    <dgm:cxn modelId="{B7E87A60-C892-4E07-8C81-92E28CCC8AA3}" type="presParOf" srcId="{F9552312-8E57-4F4F-8A74-93ADD7AA4A06}" destId="{A1886857-DD29-40C1-A1F6-32995CEA8A54}" srcOrd="1" destOrd="0" presId="urn:microsoft.com/office/officeart/2005/8/layout/orgChart1"/>
    <dgm:cxn modelId="{E850D365-0C04-4F83-B690-B82BC2B69AB9}" type="presParOf" srcId="{9A24BF5B-DE7D-4BD0-9A59-222F69377159}" destId="{8729A846-9504-4B69-8D0B-994D2F061CE8}" srcOrd="1" destOrd="0" presId="urn:microsoft.com/office/officeart/2005/8/layout/orgChart1"/>
    <dgm:cxn modelId="{ABE02334-7447-4EDD-B64D-D6AB74981A92}" type="presParOf" srcId="{8729A846-9504-4B69-8D0B-994D2F061CE8}" destId="{98A7619C-E9B0-4482-BA8D-BF1D8F36B5BF}" srcOrd="0" destOrd="0" presId="urn:microsoft.com/office/officeart/2005/8/layout/orgChart1"/>
    <dgm:cxn modelId="{D2B06B33-3B06-4AB5-9A46-7505BDA0B261}" type="presParOf" srcId="{8729A846-9504-4B69-8D0B-994D2F061CE8}" destId="{512D58D4-AC7B-46E3-B7EC-EEE42A761D1B}" srcOrd="1" destOrd="0" presId="urn:microsoft.com/office/officeart/2005/8/layout/orgChart1"/>
    <dgm:cxn modelId="{125BAC75-C5CB-49E7-AD18-781F7484C11D}" type="presParOf" srcId="{512D58D4-AC7B-46E3-B7EC-EEE42A761D1B}" destId="{725632DE-568F-4D4B-B890-EA70C0413140}" srcOrd="0" destOrd="0" presId="urn:microsoft.com/office/officeart/2005/8/layout/orgChart1"/>
    <dgm:cxn modelId="{F301963A-0BD0-46F4-AAE3-2B2CF108F87F}" type="presParOf" srcId="{725632DE-568F-4D4B-B890-EA70C0413140}" destId="{475A5A60-5393-4528-B62D-00905415203D}" srcOrd="0" destOrd="0" presId="urn:microsoft.com/office/officeart/2005/8/layout/orgChart1"/>
    <dgm:cxn modelId="{041A3002-F3F6-4D2F-8904-BF648872F885}" type="presParOf" srcId="{725632DE-568F-4D4B-B890-EA70C0413140}" destId="{9A227641-F8E4-4B1F-A7E4-49D2DA4610E5}" srcOrd="1" destOrd="0" presId="urn:microsoft.com/office/officeart/2005/8/layout/orgChart1"/>
    <dgm:cxn modelId="{BC2DF60C-591F-47C5-9E7A-2438AF47A774}" type="presParOf" srcId="{512D58D4-AC7B-46E3-B7EC-EEE42A761D1B}" destId="{18028E04-5AF5-406A-B07E-EC6BDFFF242C}" srcOrd="1" destOrd="0" presId="urn:microsoft.com/office/officeart/2005/8/layout/orgChart1"/>
    <dgm:cxn modelId="{0DD90B12-72D7-4443-BF55-E1E6406E3FE3}" type="presParOf" srcId="{512D58D4-AC7B-46E3-B7EC-EEE42A761D1B}" destId="{B98E9A16-92DA-4BE0-8242-664E96978B8C}" srcOrd="2" destOrd="0" presId="urn:microsoft.com/office/officeart/2005/8/layout/orgChart1"/>
    <dgm:cxn modelId="{E397CA62-AD83-4D73-A9DA-18BD3298B4FC}" type="presParOf" srcId="{8729A846-9504-4B69-8D0B-994D2F061CE8}" destId="{D2912536-46E1-4F3D-B05C-38DD0A5DC941}" srcOrd="2" destOrd="0" presId="urn:microsoft.com/office/officeart/2005/8/layout/orgChart1"/>
    <dgm:cxn modelId="{C6E1F103-EFC3-48B0-BF14-19D3E58CF40A}" type="presParOf" srcId="{8729A846-9504-4B69-8D0B-994D2F061CE8}" destId="{D83413A4-47AA-4067-AEDB-67C67DC5E63A}" srcOrd="3" destOrd="0" presId="urn:microsoft.com/office/officeart/2005/8/layout/orgChart1"/>
    <dgm:cxn modelId="{0E445C49-CAD8-4567-A14A-3D11E824D96B}" type="presParOf" srcId="{D83413A4-47AA-4067-AEDB-67C67DC5E63A}" destId="{C4A71A85-AE3C-499E-8619-CBEF79B031F8}" srcOrd="0" destOrd="0" presId="urn:microsoft.com/office/officeart/2005/8/layout/orgChart1"/>
    <dgm:cxn modelId="{405A1DFC-ED39-4E88-BFD7-7C4B07A979B8}" type="presParOf" srcId="{C4A71A85-AE3C-499E-8619-CBEF79B031F8}" destId="{2764814A-D3F1-4311-BBB8-59DDB54E2B91}" srcOrd="0" destOrd="0" presId="urn:microsoft.com/office/officeart/2005/8/layout/orgChart1"/>
    <dgm:cxn modelId="{DB9F8FAE-C766-4674-A4E5-A3CC745107BC}" type="presParOf" srcId="{C4A71A85-AE3C-499E-8619-CBEF79B031F8}" destId="{8311BCA6-590E-49CE-BAD6-15C4AACBABFC}" srcOrd="1" destOrd="0" presId="urn:microsoft.com/office/officeart/2005/8/layout/orgChart1"/>
    <dgm:cxn modelId="{0D05E637-4D9B-4B9D-8FBD-B0D0F9A38FA1}" type="presParOf" srcId="{D83413A4-47AA-4067-AEDB-67C67DC5E63A}" destId="{9DF57537-1EDF-48F6-B874-DB19D7D36382}" srcOrd="1" destOrd="0" presId="urn:microsoft.com/office/officeart/2005/8/layout/orgChart1"/>
    <dgm:cxn modelId="{E947FD58-1591-4BCC-8BDE-95C8E04BACB2}" type="presParOf" srcId="{D83413A4-47AA-4067-AEDB-67C67DC5E63A}" destId="{374F64D5-05C4-4E50-BB37-A70EA7897A9D}" srcOrd="2" destOrd="0" presId="urn:microsoft.com/office/officeart/2005/8/layout/orgChart1"/>
    <dgm:cxn modelId="{3F59D2F8-BF13-46C5-88F8-1B21428CAC5E}" type="presParOf" srcId="{8729A846-9504-4B69-8D0B-994D2F061CE8}" destId="{B2AB8559-6127-44A7-9248-D8D0870EA5CC}" srcOrd="4" destOrd="0" presId="urn:microsoft.com/office/officeart/2005/8/layout/orgChart1"/>
    <dgm:cxn modelId="{FE93E80B-736D-41C9-8DF2-95275C601A96}" type="presParOf" srcId="{8729A846-9504-4B69-8D0B-994D2F061CE8}" destId="{1380B29E-1596-49E1-9E59-96B9E60F37BC}" srcOrd="5" destOrd="0" presId="urn:microsoft.com/office/officeart/2005/8/layout/orgChart1"/>
    <dgm:cxn modelId="{885C0523-E542-4B09-8363-44C1CDE04A18}" type="presParOf" srcId="{1380B29E-1596-49E1-9E59-96B9E60F37BC}" destId="{99ACB438-4AEE-4CF4-A208-FC09FB4D78B8}" srcOrd="0" destOrd="0" presId="urn:microsoft.com/office/officeart/2005/8/layout/orgChart1"/>
    <dgm:cxn modelId="{AD93C6A4-A827-410B-8D94-0A5F6037D20C}" type="presParOf" srcId="{99ACB438-4AEE-4CF4-A208-FC09FB4D78B8}" destId="{C2797BCC-F248-4374-8B86-801C3A2C0D49}" srcOrd="0" destOrd="0" presId="urn:microsoft.com/office/officeart/2005/8/layout/orgChart1"/>
    <dgm:cxn modelId="{6ECB45CA-FFE6-4CC0-BC5C-EE94779AE7E7}" type="presParOf" srcId="{99ACB438-4AEE-4CF4-A208-FC09FB4D78B8}" destId="{81AB99DF-14BA-4AF7-8307-FECFE8FC1756}" srcOrd="1" destOrd="0" presId="urn:microsoft.com/office/officeart/2005/8/layout/orgChart1"/>
    <dgm:cxn modelId="{F88FC039-8F01-4755-B8A2-DB8998EA4F57}" type="presParOf" srcId="{1380B29E-1596-49E1-9E59-96B9E60F37BC}" destId="{029D5D81-0480-40B4-A6ED-6C42D0DF17AD}" srcOrd="1" destOrd="0" presId="urn:microsoft.com/office/officeart/2005/8/layout/orgChart1"/>
    <dgm:cxn modelId="{82B335DA-4F4A-4EFB-8619-0DDB66B2E095}" type="presParOf" srcId="{1380B29E-1596-49E1-9E59-96B9E60F37BC}" destId="{D3B30F8D-1650-41FE-A0CE-AD1DEC45AF79}" srcOrd="2" destOrd="0" presId="urn:microsoft.com/office/officeart/2005/8/layout/orgChart1"/>
    <dgm:cxn modelId="{0E30FDAB-467F-4C86-9F15-E95D5483707E}" type="presParOf" srcId="{9A24BF5B-DE7D-4BD0-9A59-222F69377159}" destId="{EE5C90C3-4F80-42E5-A5D5-32B117D2EAAD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8174F0-3B9A-41C7-B991-A0E8009DEE6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C28B25-83C4-436E-9977-BB7906F82AEF}">
      <dgm:prSet phldrT="[Текст]"/>
      <dgm:spPr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 prst="relaxedInset"/>
          <a:bevelB w="88900" h="31750" prst="angle"/>
        </a:sp3d>
      </dgm:spPr>
      <dgm:t>
        <a:bodyPr/>
        <a:lstStyle/>
        <a:p>
          <a:r>
            <a:rPr lang="ru-RU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Сказка</a:t>
          </a:r>
          <a:endParaRPr lang="ru-RU" dirty="0">
            <a:solidFill>
              <a:schemeClr val="accent3">
                <a:lumMod val="40000"/>
                <a:lumOff val="60000"/>
              </a:schemeClr>
            </a:solidFill>
          </a:endParaRPr>
        </a:p>
      </dgm:t>
    </dgm:pt>
    <dgm:pt modelId="{DDE8A200-3512-451E-9881-8B21C3599DF5}" type="parTrans" cxnId="{AB5B0CCB-81DD-40C0-9BAB-E27FC8C3B2E0}">
      <dgm:prSet/>
      <dgm:spPr/>
      <dgm:t>
        <a:bodyPr/>
        <a:lstStyle/>
        <a:p>
          <a:endParaRPr lang="ru-RU"/>
        </a:p>
      </dgm:t>
    </dgm:pt>
    <dgm:pt modelId="{9366669A-ACC8-4C80-B2F5-C1DF8F9D6834}" type="sibTrans" cxnId="{AB5B0CCB-81DD-40C0-9BAB-E27FC8C3B2E0}">
      <dgm:prSet/>
      <dgm:spPr/>
      <dgm:t>
        <a:bodyPr/>
        <a:lstStyle/>
        <a:p>
          <a:endParaRPr lang="ru-RU"/>
        </a:p>
      </dgm:t>
    </dgm:pt>
    <dgm:pt modelId="{F418E56F-58A5-4812-BC94-99AAB104A70C}">
      <dgm:prSet phldrT="[Текст]"/>
      <dgm:spPr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 prst="relaxedInset"/>
          <a:bevelB w="88900" h="31750" prst="angle"/>
        </a:sp3d>
      </dgm:spPr>
      <dgm:t>
        <a:bodyPr/>
        <a:lstStyle/>
        <a:p>
          <a:r>
            <a:rPr lang="ru-RU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Народная</a:t>
          </a:r>
          <a:endParaRPr lang="ru-RU" dirty="0">
            <a:solidFill>
              <a:schemeClr val="accent3">
                <a:lumMod val="40000"/>
                <a:lumOff val="60000"/>
              </a:schemeClr>
            </a:solidFill>
          </a:endParaRPr>
        </a:p>
      </dgm:t>
    </dgm:pt>
    <dgm:pt modelId="{A86B6799-2E86-4D37-952F-2F301F89AB34}" type="parTrans" cxnId="{B96A1D27-695B-45F2-91E3-7A68333A321D}">
      <dgm:prSet/>
      <dgm:spPr/>
      <dgm:t>
        <a:bodyPr/>
        <a:lstStyle/>
        <a:p>
          <a:endParaRPr lang="ru-RU"/>
        </a:p>
      </dgm:t>
    </dgm:pt>
    <dgm:pt modelId="{3C8F32E9-566C-4A8B-97F1-F34AA113EC63}" type="sibTrans" cxnId="{B96A1D27-695B-45F2-91E3-7A68333A321D}">
      <dgm:prSet/>
      <dgm:spPr/>
      <dgm:t>
        <a:bodyPr/>
        <a:lstStyle/>
        <a:p>
          <a:endParaRPr lang="ru-RU"/>
        </a:p>
      </dgm:t>
    </dgm:pt>
    <dgm:pt modelId="{F17DC68C-F1D6-4DBD-9C46-D4071BD90055}">
      <dgm:prSet phldrT="[Текст]"/>
      <dgm:spPr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 prst="relaxedInset"/>
          <a:bevelB w="88900" h="31750" prst="angle"/>
        </a:sp3d>
      </dgm:spPr>
      <dgm:t>
        <a:bodyPr/>
        <a:lstStyle/>
        <a:p>
          <a:r>
            <a:rPr lang="ru-RU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Авторская</a:t>
          </a:r>
          <a:endParaRPr lang="ru-RU" dirty="0">
            <a:solidFill>
              <a:schemeClr val="accent3">
                <a:lumMod val="40000"/>
                <a:lumOff val="60000"/>
              </a:schemeClr>
            </a:solidFill>
          </a:endParaRPr>
        </a:p>
      </dgm:t>
    </dgm:pt>
    <dgm:pt modelId="{A0D333C9-9039-43E8-9841-2AED82238B57}" type="parTrans" cxnId="{7DFDDC26-F2C3-4E00-B821-9F554E58F152}">
      <dgm:prSet/>
      <dgm:spPr/>
      <dgm:t>
        <a:bodyPr/>
        <a:lstStyle/>
        <a:p>
          <a:endParaRPr lang="ru-RU"/>
        </a:p>
      </dgm:t>
    </dgm:pt>
    <dgm:pt modelId="{C8C0B000-7ADC-4E72-AACF-1187555F3D40}" type="sibTrans" cxnId="{7DFDDC26-F2C3-4E00-B821-9F554E58F152}">
      <dgm:prSet/>
      <dgm:spPr/>
      <dgm:t>
        <a:bodyPr/>
        <a:lstStyle/>
        <a:p>
          <a:endParaRPr lang="ru-RU"/>
        </a:p>
      </dgm:t>
    </dgm:pt>
    <dgm:pt modelId="{95C93947-5017-4698-AE98-30631FC0E09B}" type="pres">
      <dgm:prSet presAssocID="{6A8174F0-3B9A-41C7-B991-A0E8009DEE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66F6824-4E46-4AE5-9A1F-5EED5AF0C4BF}" type="pres">
      <dgm:prSet presAssocID="{4EC28B25-83C4-436E-9977-BB7906F82AEF}" presName="hierRoot1" presStyleCnt="0">
        <dgm:presLayoutVars>
          <dgm:hierBranch val="init"/>
        </dgm:presLayoutVars>
      </dgm:prSet>
      <dgm:spPr/>
    </dgm:pt>
    <dgm:pt modelId="{463883E3-B712-4C4E-AF52-79E4970855A6}" type="pres">
      <dgm:prSet presAssocID="{4EC28B25-83C4-436E-9977-BB7906F82AEF}" presName="rootComposite1" presStyleCnt="0"/>
      <dgm:spPr/>
    </dgm:pt>
    <dgm:pt modelId="{B850A884-5AC2-477B-8866-F5499FB9DC5D}" type="pres">
      <dgm:prSet presAssocID="{4EC28B25-83C4-436E-9977-BB7906F82AE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96DCC3-62B3-4CF5-9C50-906D9600F903}" type="pres">
      <dgm:prSet presAssocID="{4EC28B25-83C4-436E-9977-BB7906F82AE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A21F878-7E00-4625-8F3F-3A4358714708}" type="pres">
      <dgm:prSet presAssocID="{4EC28B25-83C4-436E-9977-BB7906F82AEF}" presName="hierChild2" presStyleCnt="0"/>
      <dgm:spPr/>
    </dgm:pt>
    <dgm:pt modelId="{332F94F6-DEAF-41C3-B442-E9BAC317D1A9}" type="pres">
      <dgm:prSet presAssocID="{A86B6799-2E86-4D37-952F-2F301F89AB3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314E26D2-9A61-414A-8CAE-4B9864C602FD}" type="pres">
      <dgm:prSet presAssocID="{F418E56F-58A5-4812-BC94-99AAB104A70C}" presName="hierRoot2" presStyleCnt="0">
        <dgm:presLayoutVars>
          <dgm:hierBranch val="init"/>
        </dgm:presLayoutVars>
      </dgm:prSet>
      <dgm:spPr/>
    </dgm:pt>
    <dgm:pt modelId="{CB5DC01D-CB87-48CD-A07A-1218E3DF6F96}" type="pres">
      <dgm:prSet presAssocID="{F418E56F-58A5-4812-BC94-99AAB104A70C}" presName="rootComposite" presStyleCnt="0"/>
      <dgm:spPr/>
    </dgm:pt>
    <dgm:pt modelId="{4BF5D51F-BB13-4F5D-9E12-9F6F747B5CF9}" type="pres">
      <dgm:prSet presAssocID="{F418E56F-58A5-4812-BC94-99AAB104A70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90994F-6CAE-406B-A9BA-2E99EC09047B}" type="pres">
      <dgm:prSet presAssocID="{F418E56F-58A5-4812-BC94-99AAB104A70C}" presName="rootConnector" presStyleLbl="node2" presStyleIdx="0" presStyleCnt="2"/>
      <dgm:spPr/>
      <dgm:t>
        <a:bodyPr/>
        <a:lstStyle/>
        <a:p>
          <a:endParaRPr lang="ru-RU"/>
        </a:p>
      </dgm:t>
    </dgm:pt>
    <dgm:pt modelId="{049505BA-0EE7-4329-9741-B66BAED0C9BF}" type="pres">
      <dgm:prSet presAssocID="{F418E56F-58A5-4812-BC94-99AAB104A70C}" presName="hierChild4" presStyleCnt="0"/>
      <dgm:spPr/>
    </dgm:pt>
    <dgm:pt modelId="{E855B45D-42D3-48D1-A737-B8923B50260E}" type="pres">
      <dgm:prSet presAssocID="{F418E56F-58A5-4812-BC94-99AAB104A70C}" presName="hierChild5" presStyleCnt="0"/>
      <dgm:spPr/>
    </dgm:pt>
    <dgm:pt modelId="{116263D1-DF5F-4E8B-8BC5-B88528833DFE}" type="pres">
      <dgm:prSet presAssocID="{A0D333C9-9039-43E8-9841-2AED82238B5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E9DA386F-3738-46F1-A957-1166B3DA2D47}" type="pres">
      <dgm:prSet presAssocID="{F17DC68C-F1D6-4DBD-9C46-D4071BD90055}" presName="hierRoot2" presStyleCnt="0">
        <dgm:presLayoutVars>
          <dgm:hierBranch val="init"/>
        </dgm:presLayoutVars>
      </dgm:prSet>
      <dgm:spPr/>
    </dgm:pt>
    <dgm:pt modelId="{FA6E78B3-2757-495C-8AC6-7E03A9AFCAAF}" type="pres">
      <dgm:prSet presAssocID="{F17DC68C-F1D6-4DBD-9C46-D4071BD90055}" presName="rootComposite" presStyleCnt="0"/>
      <dgm:spPr/>
    </dgm:pt>
    <dgm:pt modelId="{246F8C1F-955C-4873-8292-8A2232A75830}" type="pres">
      <dgm:prSet presAssocID="{F17DC68C-F1D6-4DBD-9C46-D4071BD9005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BD8792-3107-4F6C-95A4-313F36ED520B}" type="pres">
      <dgm:prSet presAssocID="{F17DC68C-F1D6-4DBD-9C46-D4071BD90055}" presName="rootConnector" presStyleLbl="node2" presStyleIdx="1" presStyleCnt="2"/>
      <dgm:spPr/>
      <dgm:t>
        <a:bodyPr/>
        <a:lstStyle/>
        <a:p>
          <a:endParaRPr lang="ru-RU"/>
        </a:p>
      </dgm:t>
    </dgm:pt>
    <dgm:pt modelId="{FF4BEC5B-3D46-4E67-867E-C5740C5BCF48}" type="pres">
      <dgm:prSet presAssocID="{F17DC68C-F1D6-4DBD-9C46-D4071BD90055}" presName="hierChild4" presStyleCnt="0"/>
      <dgm:spPr/>
    </dgm:pt>
    <dgm:pt modelId="{A333EBB9-E324-4374-BAD2-466E1743438B}" type="pres">
      <dgm:prSet presAssocID="{F17DC68C-F1D6-4DBD-9C46-D4071BD90055}" presName="hierChild5" presStyleCnt="0"/>
      <dgm:spPr/>
    </dgm:pt>
    <dgm:pt modelId="{96FBBBBC-738B-4FC7-ADEE-C3D1F4D19E08}" type="pres">
      <dgm:prSet presAssocID="{4EC28B25-83C4-436E-9977-BB7906F82AEF}" presName="hierChild3" presStyleCnt="0"/>
      <dgm:spPr/>
    </dgm:pt>
  </dgm:ptLst>
  <dgm:cxnLst>
    <dgm:cxn modelId="{F8915054-4D58-476C-A99D-281435F4CD2A}" type="presOf" srcId="{F17DC68C-F1D6-4DBD-9C46-D4071BD90055}" destId="{246F8C1F-955C-4873-8292-8A2232A75830}" srcOrd="0" destOrd="0" presId="urn:microsoft.com/office/officeart/2005/8/layout/orgChart1"/>
    <dgm:cxn modelId="{0186CE1C-41B6-43CF-9702-F71667DA25FD}" type="presOf" srcId="{F418E56F-58A5-4812-BC94-99AAB104A70C}" destId="{4BF5D51F-BB13-4F5D-9E12-9F6F747B5CF9}" srcOrd="0" destOrd="0" presId="urn:microsoft.com/office/officeart/2005/8/layout/orgChart1"/>
    <dgm:cxn modelId="{6F6743DB-3F2A-4C7E-9027-4337798EB2B1}" type="presOf" srcId="{4EC28B25-83C4-436E-9977-BB7906F82AEF}" destId="{6996DCC3-62B3-4CF5-9C50-906D9600F903}" srcOrd="1" destOrd="0" presId="urn:microsoft.com/office/officeart/2005/8/layout/orgChart1"/>
    <dgm:cxn modelId="{7DFDDC26-F2C3-4E00-B821-9F554E58F152}" srcId="{4EC28B25-83C4-436E-9977-BB7906F82AEF}" destId="{F17DC68C-F1D6-4DBD-9C46-D4071BD90055}" srcOrd="1" destOrd="0" parTransId="{A0D333C9-9039-43E8-9841-2AED82238B57}" sibTransId="{C8C0B000-7ADC-4E72-AACF-1187555F3D40}"/>
    <dgm:cxn modelId="{8A3D8A08-3CAB-4496-A68A-04652140C172}" type="presOf" srcId="{F17DC68C-F1D6-4DBD-9C46-D4071BD90055}" destId="{00BD8792-3107-4F6C-95A4-313F36ED520B}" srcOrd="1" destOrd="0" presId="urn:microsoft.com/office/officeart/2005/8/layout/orgChart1"/>
    <dgm:cxn modelId="{7FDBE5A1-3585-4E9F-BC53-06183E14B806}" type="presOf" srcId="{6A8174F0-3B9A-41C7-B991-A0E8009DEE6C}" destId="{95C93947-5017-4698-AE98-30631FC0E09B}" srcOrd="0" destOrd="0" presId="urn:microsoft.com/office/officeart/2005/8/layout/orgChart1"/>
    <dgm:cxn modelId="{293F8A0A-7DD1-4072-98F8-7D51535D8F26}" type="presOf" srcId="{F418E56F-58A5-4812-BC94-99AAB104A70C}" destId="{8890994F-6CAE-406B-A9BA-2E99EC09047B}" srcOrd="1" destOrd="0" presId="urn:microsoft.com/office/officeart/2005/8/layout/orgChart1"/>
    <dgm:cxn modelId="{AB5B0CCB-81DD-40C0-9BAB-E27FC8C3B2E0}" srcId="{6A8174F0-3B9A-41C7-B991-A0E8009DEE6C}" destId="{4EC28B25-83C4-436E-9977-BB7906F82AEF}" srcOrd="0" destOrd="0" parTransId="{DDE8A200-3512-451E-9881-8B21C3599DF5}" sibTransId="{9366669A-ACC8-4C80-B2F5-C1DF8F9D6834}"/>
    <dgm:cxn modelId="{E82CDB8E-63B0-4743-8DA9-52C5306A46D5}" type="presOf" srcId="{4EC28B25-83C4-436E-9977-BB7906F82AEF}" destId="{B850A884-5AC2-477B-8866-F5499FB9DC5D}" srcOrd="0" destOrd="0" presId="urn:microsoft.com/office/officeart/2005/8/layout/orgChart1"/>
    <dgm:cxn modelId="{832E2B27-5CF3-4D26-AB5C-A0A0BA248990}" type="presOf" srcId="{A0D333C9-9039-43E8-9841-2AED82238B57}" destId="{116263D1-DF5F-4E8B-8BC5-B88528833DFE}" srcOrd="0" destOrd="0" presId="urn:microsoft.com/office/officeart/2005/8/layout/orgChart1"/>
    <dgm:cxn modelId="{B96A1D27-695B-45F2-91E3-7A68333A321D}" srcId="{4EC28B25-83C4-436E-9977-BB7906F82AEF}" destId="{F418E56F-58A5-4812-BC94-99AAB104A70C}" srcOrd="0" destOrd="0" parTransId="{A86B6799-2E86-4D37-952F-2F301F89AB34}" sibTransId="{3C8F32E9-566C-4A8B-97F1-F34AA113EC63}"/>
    <dgm:cxn modelId="{1A2651B2-B6F8-495A-AD0A-6FB955A04773}" type="presOf" srcId="{A86B6799-2E86-4D37-952F-2F301F89AB34}" destId="{332F94F6-DEAF-41C3-B442-E9BAC317D1A9}" srcOrd="0" destOrd="0" presId="urn:microsoft.com/office/officeart/2005/8/layout/orgChart1"/>
    <dgm:cxn modelId="{3768F425-9956-4D90-A358-4FBBBF7C59AD}" type="presParOf" srcId="{95C93947-5017-4698-AE98-30631FC0E09B}" destId="{B66F6824-4E46-4AE5-9A1F-5EED5AF0C4BF}" srcOrd="0" destOrd="0" presId="urn:microsoft.com/office/officeart/2005/8/layout/orgChart1"/>
    <dgm:cxn modelId="{4F0CDAAA-DFD9-4F25-BD95-A7863F31FF5A}" type="presParOf" srcId="{B66F6824-4E46-4AE5-9A1F-5EED5AF0C4BF}" destId="{463883E3-B712-4C4E-AF52-79E4970855A6}" srcOrd="0" destOrd="0" presId="urn:microsoft.com/office/officeart/2005/8/layout/orgChart1"/>
    <dgm:cxn modelId="{E30D3AC5-0A41-47C1-B822-A6FF63240AB1}" type="presParOf" srcId="{463883E3-B712-4C4E-AF52-79E4970855A6}" destId="{B850A884-5AC2-477B-8866-F5499FB9DC5D}" srcOrd="0" destOrd="0" presId="urn:microsoft.com/office/officeart/2005/8/layout/orgChart1"/>
    <dgm:cxn modelId="{0C1D5B31-B2BF-447F-A4AC-7A033AB50B46}" type="presParOf" srcId="{463883E3-B712-4C4E-AF52-79E4970855A6}" destId="{6996DCC3-62B3-4CF5-9C50-906D9600F903}" srcOrd="1" destOrd="0" presId="urn:microsoft.com/office/officeart/2005/8/layout/orgChart1"/>
    <dgm:cxn modelId="{76BBD801-1442-49CE-BE5B-5BF21208F015}" type="presParOf" srcId="{B66F6824-4E46-4AE5-9A1F-5EED5AF0C4BF}" destId="{3A21F878-7E00-4625-8F3F-3A4358714708}" srcOrd="1" destOrd="0" presId="urn:microsoft.com/office/officeart/2005/8/layout/orgChart1"/>
    <dgm:cxn modelId="{134461F4-AE94-4A0D-8055-96620C0087A9}" type="presParOf" srcId="{3A21F878-7E00-4625-8F3F-3A4358714708}" destId="{332F94F6-DEAF-41C3-B442-E9BAC317D1A9}" srcOrd="0" destOrd="0" presId="urn:microsoft.com/office/officeart/2005/8/layout/orgChart1"/>
    <dgm:cxn modelId="{849D7011-F977-4FC7-BC65-C00F0F2EB748}" type="presParOf" srcId="{3A21F878-7E00-4625-8F3F-3A4358714708}" destId="{314E26D2-9A61-414A-8CAE-4B9864C602FD}" srcOrd="1" destOrd="0" presId="urn:microsoft.com/office/officeart/2005/8/layout/orgChart1"/>
    <dgm:cxn modelId="{E3799C2A-0719-4036-AC38-7E83660D5500}" type="presParOf" srcId="{314E26D2-9A61-414A-8CAE-4B9864C602FD}" destId="{CB5DC01D-CB87-48CD-A07A-1218E3DF6F96}" srcOrd="0" destOrd="0" presId="urn:microsoft.com/office/officeart/2005/8/layout/orgChart1"/>
    <dgm:cxn modelId="{F36D6696-9E22-48FD-BBA3-25A40321346B}" type="presParOf" srcId="{CB5DC01D-CB87-48CD-A07A-1218E3DF6F96}" destId="{4BF5D51F-BB13-4F5D-9E12-9F6F747B5CF9}" srcOrd="0" destOrd="0" presId="urn:microsoft.com/office/officeart/2005/8/layout/orgChart1"/>
    <dgm:cxn modelId="{C9CA43FD-5AAA-4D6F-BCBA-7B081F75F6C7}" type="presParOf" srcId="{CB5DC01D-CB87-48CD-A07A-1218E3DF6F96}" destId="{8890994F-6CAE-406B-A9BA-2E99EC09047B}" srcOrd="1" destOrd="0" presId="urn:microsoft.com/office/officeart/2005/8/layout/orgChart1"/>
    <dgm:cxn modelId="{24E77401-B2BD-4B5A-9C2E-CB33907EC521}" type="presParOf" srcId="{314E26D2-9A61-414A-8CAE-4B9864C602FD}" destId="{049505BA-0EE7-4329-9741-B66BAED0C9BF}" srcOrd="1" destOrd="0" presId="urn:microsoft.com/office/officeart/2005/8/layout/orgChart1"/>
    <dgm:cxn modelId="{9CC484A2-364F-40F2-9630-BA468EEAB7A2}" type="presParOf" srcId="{314E26D2-9A61-414A-8CAE-4B9864C602FD}" destId="{E855B45D-42D3-48D1-A737-B8923B50260E}" srcOrd="2" destOrd="0" presId="urn:microsoft.com/office/officeart/2005/8/layout/orgChart1"/>
    <dgm:cxn modelId="{305BF8A4-7FE0-42A6-9BDD-0AFFEA98B23C}" type="presParOf" srcId="{3A21F878-7E00-4625-8F3F-3A4358714708}" destId="{116263D1-DF5F-4E8B-8BC5-B88528833DFE}" srcOrd="2" destOrd="0" presId="urn:microsoft.com/office/officeart/2005/8/layout/orgChart1"/>
    <dgm:cxn modelId="{6F3F5E62-BD8B-4997-BBB0-CC370FB43003}" type="presParOf" srcId="{3A21F878-7E00-4625-8F3F-3A4358714708}" destId="{E9DA386F-3738-46F1-A957-1166B3DA2D47}" srcOrd="3" destOrd="0" presId="urn:microsoft.com/office/officeart/2005/8/layout/orgChart1"/>
    <dgm:cxn modelId="{5377F04D-3197-4BD5-B455-13BC097E18AA}" type="presParOf" srcId="{E9DA386F-3738-46F1-A957-1166B3DA2D47}" destId="{FA6E78B3-2757-495C-8AC6-7E03A9AFCAAF}" srcOrd="0" destOrd="0" presId="urn:microsoft.com/office/officeart/2005/8/layout/orgChart1"/>
    <dgm:cxn modelId="{382BD2D7-CD94-417B-AAB5-B06CFC3E79AF}" type="presParOf" srcId="{FA6E78B3-2757-495C-8AC6-7E03A9AFCAAF}" destId="{246F8C1F-955C-4873-8292-8A2232A75830}" srcOrd="0" destOrd="0" presId="urn:microsoft.com/office/officeart/2005/8/layout/orgChart1"/>
    <dgm:cxn modelId="{EC94FD2F-D38F-4315-B70E-F9B496006CFB}" type="presParOf" srcId="{FA6E78B3-2757-495C-8AC6-7E03A9AFCAAF}" destId="{00BD8792-3107-4F6C-95A4-313F36ED520B}" srcOrd="1" destOrd="0" presId="urn:microsoft.com/office/officeart/2005/8/layout/orgChart1"/>
    <dgm:cxn modelId="{9ADC6F29-48FB-4F8A-A1CD-9C5003471DB8}" type="presParOf" srcId="{E9DA386F-3738-46F1-A957-1166B3DA2D47}" destId="{FF4BEC5B-3D46-4E67-867E-C5740C5BCF48}" srcOrd="1" destOrd="0" presId="urn:microsoft.com/office/officeart/2005/8/layout/orgChart1"/>
    <dgm:cxn modelId="{8EBCBF98-7E7A-4C73-94DC-E17EE5F843A8}" type="presParOf" srcId="{E9DA386F-3738-46F1-A957-1166B3DA2D47}" destId="{A333EBB9-E324-4374-BAD2-466E1743438B}" srcOrd="2" destOrd="0" presId="urn:microsoft.com/office/officeart/2005/8/layout/orgChart1"/>
    <dgm:cxn modelId="{8D4C8916-D56A-42C7-81A5-7E7FB4C7759E}" type="presParOf" srcId="{B66F6824-4E46-4AE5-9A1F-5EED5AF0C4BF}" destId="{96FBBBBC-738B-4FC7-ADEE-C3D1F4D19E08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47AC3-09FB-411D-A1D9-FD7CB3AF2A9C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7C583-E53A-4F6A-A093-9BD6A2E7D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2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7854696" cy="2500330"/>
          </a:xfr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endParaRPr lang="ru-RU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6400" b="1" i="1" dirty="0" smtClean="0">
                <a:solidFill>
                  <a:srgbClr val="002060"/>
                </a:solidFill>
              </a:rPr>
              <a:t>В </a:t>
            </a:r>
            <a:r>
              <a:rPr lang="ru-RU" sz="6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гостях</a:t>
            </a:r>
            <a:r>
              <a:rPr lang="ru-RU" sz="6400" b="1" i="1" dirty="0" smtClean="0">
                <a:solidFill>
                  <a:srgbClr val="002060"/>
                </a:solidFill>
              </a:rPr>
              <a:t> у сказки</a:t>
            </a:r>
            <a:endParaRPr lang="ru-RU" sz="6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7667dc3-2106-4ba9-a708-c45660ccef7b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40000"/>
          </a:blip>
          <a:stretch>
            <a:fillRect/>
          </a:stretch>
        </p:blipFill>
        <p:spPr>
          <a:xfrm>
            <a:off x="2000232" y="277812"/>
            <a:ext cx="5214937" cy="6404715"/>
          </a:xfrm>
          <a:ln w="285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5" y="2285992"/>
            <a:ext cx="8229600" cy="438912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У кого есть младший брат, у того есть и отдых, у кого есть старший, у того есть счастье.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Доброе братство лучше богатства.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Век живи, век учись.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Скучен день до вечера, если делать нечего.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Друг и брат – великое дело. 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Брат без брата, что сокол без крыла.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1000108"/>
            <a:ext cx="4359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Пословицы: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71474" y="1428736"/>
          <a:ext cx="8143932" cy="5064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928794" y="928670"/>
            <a:ext cx="5332229" cy="92333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Виды сказок: 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5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42977" y="2571744"/>
            <a:ext cx="6643734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ВИКТОРИНА</a:t>
            </a:r>
            <a:endParaRPr lang="ru-RU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1-fox_and_cra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613404"/>
            <a:ext cx="7109972" cy="503030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1428728" y="642918"/>
            <a:ext cx="6215106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Лиса и журавль</a:t>
            </a:r>
            <a:endParaRPr lang="ru-RU" sz="5400" b="1" cap="none" spc="0" dirty="0">
              <a:ln w="24500" cmpd="dbl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02_s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000240"/>
            <a:ext cx="5260628" cy="46507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" name="Прямоугольник 2"/>
          <p:cNvSpPr/>
          <p:nvPr/>
        </p:nvSpPr>
        <p:spPr>
          <a:xfrm>
            <a:off x="1428728" y="642918"/>
            <a:ext cx="6215106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Сестрица </a:t>
            </a:r>
            <a:r>
              <a:rPr lang="ru-RU" sz="4000" b="1" cap="none" spc="0" dirty="0" err="1" smtClean="0">
                <a:ln w="24500" cmpd="dbl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Аленушка</a:t>
            </a:r>
            <a:r>
              <a:rPr lang="ru-RU" sz="4000" b="1" cap="none" spc="0" dirty="0" smtClean="0">
                <a:ln w="24500" cmpd="dbl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и братец Иванушка</a:t>
            </a:r>
            <a:endParaRPr lang="ru-RU" sz="4000" b="1" cap="none" spc="0" dirty="0">
              <a:ln w="24500" cmpd="dbl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263_Teremok_207x242_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571612"/>
            <a:ext cx="7286676" cy="506540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" name="Прямоугольник 2"/>
          <p:cNvSpPr/>
          <p:nvPr/>
        </p:nvSpPr>
        <p:spPr>
          <a:xfrm>
            <a:off x="1428728" y="571480"/>
            <a:ext cx="6215106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Теремок</a:t>
            </a:r>
            <a:endParaRPr lang="ru-RU" sz="5400" b="1" cap="none" spc="0" dirty="0">
              <a:ln w="24500" cmpd="dbl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73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616448"/>
            <a:ext cx="7715304" cy="503679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3" name="Прямоугольник 2"/>
          <p:cNvSpPr/>
          <p:nvPr/>
        </p:nvSpPr>
        <p:spPr>
          <a:xfrm>
            <a:off x="1428728" y="642918"/>
            <a:ext cx="6215106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Каша из топора</a:t>
            </a:r>
            <a:endParaRPr lang="ru-RU" sz="5400" b="1" cap="none" spc="0" dirty="0">
              <a:ln w="24500" cmpd="dbl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hoto_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536845"/>
            <a:ext cx="6929486" cy="503542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1428728" y="571480"/>
            <a:ext cx="6215106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Гуси-лебеди</a:t>
            </a:r>
            <a:endParaRPr lang="ru-RU" sz="5400" b="1" cap="none" spc="0" dirty="0">
              <a:ln w="24500" cmpd="dbl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star17.jpeg"/>
          <p:cNvPicPr>
            <a:picLocks noChangeAspect="1"/>
          </p:cNvPicPr>
          <p:nvPr/>
        </p:nvPicPr>
        <p:blipFill>
          <a:blip r:embed="rId2"/>
          <a:srcRect r="8658" b="10522"/>
          <a:stretch>
            <a:fillRect/>
          </a:stretch>
        </p:blipFill>
        <p:spPr>
          <a:xfrm>
            <a:off x="1928795" y="1214422"/>
            <a:ext cx="6929487" cy="546737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00035" y="500042"/>
            <a:ext cx="4533356" cy="92333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Добрая фея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1" name="Рисунок 10" descr="fhmjh.gi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85852" y="2643182"/>
            <a:ext cx="2143125" cy="1476375"/>
          </a:xfrm>
          <a:prstGeom prst="rect">
            <a:avLst/>
          </a:prstGeom>
        </p:spPr>
      </p:pic>
      <p:pic>
        <p:nvPicPr>
          <p:cNvPr id="5" name="Рисунок 4" descr="0_170d3_78a1e676_XL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2786058"/>
            <a:ext cx="535785" cy="428628"/>
          </a:xfrm>
          <a:prstGeom prst="rect">
            <a:avLst/>
          </a:prstGeom>
        </p:spPr>
      </p:pic>
      <p:pic>
        <p:nvPicPr>
          <p:cNvPr id="9" name="Рисунок 8" descr="0_170d3_78a1e676_XL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3714752"/>
            <a:ext cx="535785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star.jpe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2" y="785794"/>
            <a:ext cx="8186767" cy="553880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Дорогие ребята!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     </a:t>
            </a:r>
          </a:p>
          <a:p>
            <a:pPr algn="just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     Сегодня я пришла к вам в гости на урок чтения. Я принесла вам интересные задания. Выполнив их вы станете еще умнее мои задания помогут вам разобраться в хороших и плохих поступках. Я помогу вам стать добрее умнее. Каждый хороший поступок приближает вас ко мне. При большом желании и стремлении вы сами сможете стать добрыми волшебниками ну что ж за дело! </a:t>
            </a:r>
          </a:p>
          <a:p>
            <a:pPr algn="just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      Желаю вам удачи.</a:t>
            </a:r>
          </a:p>
          <a:p>
            <a:endParaRPr lang="ru-RU" dirty="0"/>
          </a:p>
        </p:txBody>
      </p:sp>
      <p:pic>
        <p:nvPicPr>
          <p:cNvPr id="4" name="Рисунок 3" descr="0_170d3_78a1e676_XL.gi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4348" y="714356"/>
            <a:ext cx="535785" cy="428628"/>
          </a:xfrm>
          <a:prstGeom prst="rect">
            <a:avLst/>
          </a:prstGeom>
        </p:spPr>
      </p:pic>
      <p:pic>
        <p:nvPicPr>
          <p:cNvPr id="5" name="Рисунок 4" descr="0_170d3_78a1e676_X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0167" y="1000108"/>
            <a:ext cx="357190" cy="285752"/>
          </a:xfrm>
          <a:prstGeom prst="rect">
            <a:avLst/>
          </a:prstGeom>
        </p:spPr>
      </p:pic>
      <p:pic>
        <p:nvPicPr>
          <p:cNvPr id="6" name="Рисунок 5" descr="0_170d3_78a1e676_XL.gif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57224" y="1357298"/>
            <a:ext cx="357190" cy="285752"/>
          </a:xfrm>
          <a:prstGeom prst="rect">
            <a:avLst/>
          </a:prstGeom>
        </p:spPr>
      </p:pic>
      <p:pic>
        <p:nvPicPr>
          <p:cNvPr id="7" name="Рисунок 6" descr="0_170d3_78a1e676_XL.gi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215338" y="571480"/>
            <a:ext cx="535785" cy="428628"/>
          </a:xfrm>
          <a:prstGeom prst="rect">
            <a:avLst/>
          </a:prstGeom>
        </p:spPr>
      </p:pic>
      <p:pic>
        <p:nvPicPr>
          <p:cNvPr id="8" name="Рисунок 7" descr="0_170d3_78a1e676_XL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72396" y="714356"/>
            <a:ext cx="267893" cy="214314"/>
          </a:xfrm>
          <a:prstGeom prst="rect">
            <a:avLst/>
          </a:prstGeom>
        </p:spPr>
      </p:pic>
      <p:pic>
        <p:nvPicPr>
          <p:cNvPr id="9" name="Рисунок 8" descr="0_170d3_78a1e676_XL.gif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6710" y="1142984"/>
            <a:ext cx="357190" cy="285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468880"/>
            <a:ext cx="8229600" cy="4389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Шо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шо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шо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– как летом хорошо</a:t>
            </a:r>
          </a:p>
          <a:p>
            <a:pPr>
              <a:buNone/>
            </a:pP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Ши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ши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–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ши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- помогают малыши</a:t>
            </a:r>
          </a:p>
          <a:p>
            <a:pPr>
              <a:buNone/>
            </a:pP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Ашка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ашка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–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ашка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– красная чашка</a:t>
            </a:r>
          </a:p>
          <a:p>
            <a:pPr>
              <a:buNone/>
            </a:pP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Ат-ат-ат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 - это мой любимый брат</a:t>
            </a:r>
          </a:p>
          <a:p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6" y="1071546"/>
            <a:ext cx="51321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Чистоговорки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6436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1. К какому виду жанра относится это произведение?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а) басня;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б) сказка;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в) стихотворение.</a:t>
            </a:r>
          </a:p>
          <a:p>
            <a:pPr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2. Кто главный герой сказки?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а) Снегурочка;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б) старик со старухой;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в) подружки Снегурочки.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4673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3. Чем занимались подружки и Снегурочка в лесу?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а) собирали грибы;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б) песни пели;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в) собирали цветы, плели венки, хороводы водили.</a:t>
            </a:r>
          </a:p>
          <a:p>
            <a:pPr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4. В какое время года растаяла Снегурочка?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а) зима;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б) весна;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в) лето.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46069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457200" indent="-45720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1. К какому виду жанра относится это произведение?</a:t>
            </a:r>
          </a:p>
          <a:p>
            <a:pPr marL="457200" indent="-45720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 б) сказка;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2. Кто главный герой сказки?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 а) Снегурочка;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3. Чем занимались подружки и Снегурочка в лесу?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 в) собирали цветы, плели венки, хороводы водили.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4. В какое время года растаяла Снегурочка?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 в) лето.</a:t>
            </a:r>
          </a:p>
          <a:p>
            <a:pPr>
              <a:buNone/>
            </a:pPr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4" y="2143116"/>
            <a:ext cx="8792275" cy="4543428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8" name="Прямоугольник 7"/>
          <p:cNvSpPr/>
          <p:nvPr/>
        </p:nvSpPr>
        <p:spPr>
          <a:xfrm>
            <a:off x="500038" y="571480"/>
            <a:ext cx="8006551" cy="144655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Корейская народная сказка </a:t>
            </a:r>
          </a:p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«Дружные братья»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Обзаводиться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 приобрести нужные для жизни, хозяйства вещи;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Украдкой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 совершение какого-либо действия скрытно, незаметно от других;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Амбар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 строение для хранения зерна, муки;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Водрузить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(на спину) – поднять предмет на высоту (на спину)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000108"/>
            <a:ext cx="7403565" cy="92333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ловарная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работа: 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</TotalTime>
  <Words>411</Words>
  <Application>Microsoft Office PowerPoint</Application>
  <PresentationFormat>Экран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cp:lastModifiedBy>User</cp:lastModifiedBy>
  <cp:revision>49</cp:revision>
  <dcterms:modified xsi:type="dcterms:W3CDTF">2009-11-16T15:19:37Z</dcterms:modified>
</cp:coreProperties>
</file>