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6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7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6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3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9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1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7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3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EDE0-30D0-41BA-8FF4-A78A54073673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9D05-B6D6-4E41-B7CE-1AC5D5089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Сосс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Составила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Михалюк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А.М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 ГБДОУ№34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F:\Знай и соблюда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7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Копия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4176713" cy="5688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14900" y="1351508"/>
            <a:ext cx="38615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Знать обязан каждый гражданин -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Телефон пожарных - 01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Если что-то загорелось,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На себя возьмите смелость: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Срочно 01 звоните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Точно адрес назовите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Что горит? Давно ли? Где?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Несколько минут промчится -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 вам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пожарная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примчится. </a:t>
            </a:r>
            <a:b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И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поможет вам в беде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781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играй со спичками!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F:\пожар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77686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 играй со спичками!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F:\пожар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91276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04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 играй с электричеством!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4098" name="Picture 2" descr="F:\пожар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06" y="1556792"/>
            <a:ext cx="734131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0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 играй с огнем!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F:\пожар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12879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7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 играй с розетками!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F:\пожар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5"/>
            <a:ext cx="8208912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Правила пожарной безопасности!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 пожаре необходимо немедленно вызвать пожарную охрану по телефону 01, сообщить свой адрес, объект пожара и встретить пожарную охрану.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F:\пож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2907"/>
            <a:ext cx="5112568" cy="58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9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Правила пожарной безопасности!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Никогда не прячьтесь в задымленных 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помещениях в укромных местах.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F:\пожар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504056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Правила пожарной безопасности!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Ни коем случае не туши водой  горящие электроприборы и электропроводку, находящиеся под напряжением -  это опасно для жизни!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9218" name="Picture 2" descr="F:\пожар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511256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102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Не играй со спичками!</vt:lpstr>
      <vt:lpstr>Не играй со спичками!</vt:lpstr>
      <vt:lpstr>Не играй с электричеством! </vt:lpstr>
      <vt:lpstr>Не играй с огнем!</vt:lpstr>
      <vt:lpstr>Не играй с розетками!</vt:lpstr>
      <vt:lpstr>Правила пожарной безопасности!</vt:lpstr>
      <vt:lpstr>Правила пожарной безопасности!</vt:lpstr>
      <vt:lpstr>Правила пожарной безопасности!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группа №6</dc:creator>
  <cp:lastModifiedBy>группа №6</cp:lastModifiedBy>
  <cp:revision>10</cp:revision>
  <dcterms:created xsi:type="dcterms:W3CDTF">2014-01-27T10:16:49Z</dcterms:created>
  <dcterms:modified xsi:type="dcterms:W3CDTF">2014-01-28T03:30:21Z</dcterms:modified>
</cp:coreProperties>
</file>