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4D06-F109-47FC-AA37-769F3D998351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878A-C347-446A-9568-ABA01704B5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4D06-F109-47FC-AA37-769F3D998351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878A-C347-446A-9568-ABA01704B5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4D06-F109-47FC-AA37-769F3D998351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878A-C347-446A-9568-ABA01704B5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4D06-F109-47FC-AA37-769F3D998351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878A-C347-446A-9568-ABA01704B5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4D06-F109-47FC-AA37-769F3D998351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878A-C347-446A-9568-ABA01704B5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4D06-F109-47FC-AA37-769F3D998351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878A-C347-446A-9568-ABA01704B5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4D06-F109-47FC-AA37-769F3D998351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878A-C347-446A-9568-ABA01704B5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4D06-F109-47FC-AA37-769F3D998351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878A-C347-446A-9568-ABA01704B5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4D06-F109-47FC-AA37-769F3D998351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878A-C347-446A-9568-ABA01704B5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4D06-F109-47FC-AA37-769F3D998351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878A-C347-446A-9568-ABA01704B5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4D06-F109-47FC-AA37-769F3D998351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878A-C347-446A-9568-ABA01704B5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A4D06-F109-47FC-AA37-769F3D998351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F878A-C347-446A-9568-ABA01704B5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36096" y="3140968"/>
            <a:ext cx="3707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«Айболит»</a:t>
            </a:r>
            <a:endParaRPr lang="ru-RU" sz="36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К. Чуковский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(выполнено по материалам  студии «Диафильм», Госкино СССР,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1975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г.)</a:t>
            </a:r>
          </a:p>
          <a:p>
            <a:pPr algn="ctr"/>
            <a:endParaRPr lang="ru-RU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Марченко Е.В.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МБОУ СОШ №3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Г. Красный Сулин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Ростовская обл.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Picture 2" descr="C:\Users\1\Desktop\Айболит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404664"/>
            <a:ext cx="529635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1\Desktop\Айболит\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1\Desktop\Айболит\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1\Desktop\Айболит\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1\Desktop\Айболит\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1\Desktop\Айболит\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1\Desktop\Айболит\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1\Desktop\Айболит\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1\Desktop\Айболит\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1\Desktop\Айболит\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29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1\Desktop\Айболит\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Айболит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Users\1\Desktop\Айболит\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1\Desktop\Айболит\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C:\Users\1\Desktop\Айболит\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C:\Users\1\Desktop\Айболит\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C:\Users\1\Desktop\Айболит\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C:\Users\1\Desktop\Айболит\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Айболит\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Айболит\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Айболит\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Айболит\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Айболит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129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esktop\Айболит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esktop\Айболит\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\Desktop\Айболит\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1\Desktop\Айболит\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1\Desktop\Айболит\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1\Desktop\Айболит\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1\Desktop\Айболит\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1\Desktop\Айболит\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1\Desktop\Айболит\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1\Desktop\Айболит\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29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Айболит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1\Desktop\Айболит\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1\Desktop\Айболит\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1\Desktop\Айболит\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1\Desktop\Айболит\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1\Desktop\Айболит\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esktop\Айболит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esktop\Айболит\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\Desktop\Айболит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1\Desktop\Айболит\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1\Desktop\Айболит\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34</Words>
  <Application>Microsoft Office PowerPoint</Application>
  <PresentationFormat>Экран (4:3)</PresentationFormat>
  <Paragraphs>8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2013-10-02T11:27:13Z</dcterms:created>
  <dcterms:modified xsi:type="dcterms:W3CDTF">2013-10-02T11:40:52Z</dcterms:modified>
</cp:coreProperties>
</file>