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71" r:id="rId36"/>
    <p:sldId id="272" r:id="rId37"/>
    <p:sldId id="273" r:id="rId38"/>
    <p:sldId id="274" r:id="rId39"/>
    <p:sldId id="275" r:id="rId40"/>
    <p:sldId id="276" r:id="rId41"/>
    <p:sldId id="277" r:id="rId42"/>
    <p:sldId id="278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4E6A-E36D-434C-8878-884F4A9398FA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7745-DB76-41DE-9BED-C70CF8F5E2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4E6A-E36D-434C-8878-884F4A9398FA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7745-DB76-41DE-9BED-C70CF8F5E2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4E6A-E36D-434C-8878-884F4A9398FA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7745-DB76-41DE-9BED-C70CF8F5E2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4E6A-E36D-434C-8878-884F4A9398FA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7745-DB76-41DE-9BED-C70CF8F5E2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4E6A-E36D-434C-8878-884F4A9398FA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7745-DB76-41DE-9BED-C70CF8F5E2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4E6A-E36D-434C-8878-884F4A9398FA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7745-DB76-41DE-9BED-C70CF8F5E2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4E6A-E36D-434C-8878-884F4A9398FA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7745-DB76-41DE-9BED-C70CF8F5E2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4E6A-E36D-434C-8878-884F4A9398FA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7745-DB76-41DE-9BED-C70CF8F5E2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4E6A-E36D-434C-8878-884F4A9398FA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7745-DB76-41DE-9BED-C70CF8F5E2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4E6A-E36D-434C-8878-884F4A9398FA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7745-DB76-41DE-9BED-C70CF8F5E2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4E6A-E36D-434C-8878-884F4A9398FA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7745-DB76-41DE-9BED-C70CF8F5E2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04E6A-E36D-434C-8878-884F4A9398FA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C7745-DB76-41DE-9BED-C70CF8F5E25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36096" y="3068960"/>
            <a:ext cx="3707904" cy="34163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«Дядя Стёпа»</a:t>
            </a:r>
            <a:endParaRPr lang="ru-RU" sz="3600" b="1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С. 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Михалков</a:t>
            </a:r>
            <a:endParaRPr lang="ru-RU" sz="3600" b="1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(выполнено по материалам  студии «Диафильм», Госкино СССР,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1963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г.)</a:t>
            </a:r>
          </a:p>
          <a:p>
            <a:pPr algn="ctr"/>
            <a:endParaRPr lang="ru-RU" b="1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Марченко Е.В.</a:t>
            </a:r>
          </a:p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МБОУ СОШ №3</a:t>
            </a:r>
          </a:p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Г. Красный Сулин</a:t>
            </a:r>
          </a:p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Ростовская обл.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8" name="Picture 2" descr="C:\Users\1\Desktop\dyadya-styopa\ds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1\Desktop\dyadya-styopa\ds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Users\1\Desktop\dyadya-styopa\ds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:\Users\1\Desktop\dyadya-styopa\ds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C:\Users\1\Desktop\dyadya-styopa\ds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Users\1\Desktop\dyadya-styopa\ds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C:\Users\1\Desktop\dyadya-styopa\ds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1\Desktop\dyadya-styopa\ds_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1\Desktop\dyadya-styopa\ds_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Users\1\Desktop\dyadya-styopa\ds_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:\Users\1\Desktop\dyadya-styopa\ds_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\Desktop\dyadya-styopa\ds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C:\Users\1\Desktop\dyadya-styopa\ds_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Users\1\Desktop\dyadya-styopa\ds_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C:\Users\1\Desktop\dyadya-styopa\ds_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C:\Users\1\Desktop\dyadya-styopa\ds_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C:\Users\1\Desktop\dyadya-styopa\ds_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C:\Users\1\Desktop\dyadya-styopa\ds_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C:\Users\1\Desktop\dyadya-styopa\ds_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C:\Users\1\Desktop\dyadya-styopa\ds_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C:\Users\1\Desktop\dyadya-styopa\ds_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C:\Users\1\Desktop\dyadya-styopa\ds_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1\Desktop\dyadya-styopa\ds_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 descr="C:\Users\1\Desktop\dyadya-styopa\ds_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dyadya-styopa\ds_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354" y="3689"/>
            <a:ext cx="9153354" cy="686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esktop\dyadya-styopa\ds_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1\Desktop\dyadya-styopa\ds_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1\Desktop\dyadya-styopa\ds_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1\Desktop\dyadya-styopa\ds_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esktop\dyadya-styopa\ds_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1\Desktop\dyadya-styopa\ds_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1\Desktop\dyadya-styopa\ds_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1\Desktop\dyadya-styopa\ds_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1\Desktop\dyadya-styopa\ds_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1\Desktop\dyadya-styopa\ds_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1\Desktop\dyadya-styopa\ds_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1\Desktop\dyadya-styopa\ds_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1\Desktop\dyadya-styopa\ds_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1\Desktop\dyadya-styopa\ds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1\Desktop\dyadya-styopa\ds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1\Desktop\dyadya-styopa\ds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1\Desktop\dyadya-styopa\ds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35</Words>
  <Application>Microsoft Office PowerPoint</Application>
  <PresentationFormat>Экран (4:3)</PresentationFormat>
  <Paragraphs>8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</cp:revision>
  <dcterms:created xsi:type="dcterms:W3CDTF">2013-10-02T16:46:54Z</dcterms:created>
  <dcterms:modified xsi:type="dcterms:W3CDTF">2013-10-02T17:05:57Z</dcterms:modified>
</cp:coreProperties>
</file>