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66" r:id="rId3"/>
    <p:sldId id="259" r:id="rId4"/>
    <p:sldId id="273" r:id="rId5"/>
    <p:sldId id="261" r:id="rId6"/>
    <p:sldId id="274" r:id="rId7"/>
    <p:sldId id="263" r:id="rId8"/>
    <p:sldId id="275" r:id="rId9"/>
    <p:sldId id="267" r:id="rId10"/>
    <p:sldId id="268" r:id="rId11"/>
    <p:sldId id="277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едорова" initials="О.В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150" autoAdjust="0"/>
    <p:restoredTop sz="94717" autoAdjust="0"/>
  </p:normalViewPr>
  <p:slideViewPr>
    <p:cSldViewPr>
      <p:cViewPr varScale="1">
        <p:scale>
          <a:sx n="66" d="100"/>
          <a:sy n="66" d="100"/>
        </p:scale>
        <p:origin x="-22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7C0F1-F3E9-49BE-97D5-C0E757F50874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4309-6759-4AF8-82FF-47F0FB5A4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катают мяч рукой.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Повторяют все движения: Ушки зайца, произношение звука «</a:t>
            </a:r>
            <a:r>
              <a:rPr lang="ru-RU" dirty="0" err="1" smtClean="0"/>
              <a:t>уууууу</a:t>
            </a:r>
            <a:r>
              <a:rPr lang="ru-RU" dirty="0" smtClean="0"/>
              <a:t>», топают ногами, закрывают</a:t>
            </a:r>
            <a:r>
              <a:rPr lang="ru-RU" baseline="0" dirty="0" smtClean="0"/>
              <a:t> лицо от лисы.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Показывают ушки зайца.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Прокатывают мяч по парте.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Произносят звук «</a:t>
            </a:r>
            <a:r>
              <a:rPr lang="ru-RU" dirty="0" err="1" smtClean="0"/>
              <a:t>У-у-у-у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Прокатывают мяч по парте.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Топают ногами, имитируя медведя.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Прокатывают мяч по парте.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Прячутся от лисы. Закрывают лицо руками.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Показывают куда сел колобок лисе. (на нос)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4309-6759-4AF8-82FF-47F0FB5A422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advClick="0" advTm="12948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2948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948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advClick="0" advTm="12948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Гимнастика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0262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«КОЛОБОК»</a:t>
            </a:r>
          </a:p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Направлена на развитие общей и мелкой моторики рук, координации движений </a:t>
            </a:r>
          </a:p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Составитель: Федорова Ольга Викторовна</a:t>
            </a:r>
          </a:p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Учитель начальных классов ГБСКОУ№9</a:t>
            </a:r>
          </a:p>
          <a:p>
            <a:pPr algn="ctr"/>
            <a:endParaRPr lang="ru-RU" sz="4000" dirty="0" smtClean="0">
              <a:solidFill>
                <a:srgbClr val="FFFF00"/>
              </a:solidFill>
            </a:endParaRPr>
          </a:p>
          <a:p>
            <a:pPr algn="ctr"/>
            <a:endParaRPr lang="ru-RU" sz="4000" dirty="0" smtClean="0">
              <a:solidFill>
                <a:srgbClr val="FFFF00"/>
              </a:solidFill>
            </a:endParaRPr>
          </a:p>
          <a:p>
            <a:pPr algn="ctr"/>
            <a:endParaRPr lang="ru-RU" sz="4000" dirty="0" smtClean="0">
              <a:solidFill>
                <a:srgbClr val="FFFF00"/>
              </a:solidFill>
            </a:endParaRPr>
          </a:p>
          <a:p>
            <a:pPr algn="ctr"/>
            <a:endParaRPr lang="ru-RU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Сядь, ко мне на носок, да пропой еще разок!!!!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84506815904751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77639" y="1600200"/>
            <a:ext cx="6588721" cy="4708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471858" cy="14351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КОГО ВСТРЕТИЛ КОЛОБОК?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ЗАЯЦ</a:t>
            </a:r>
          </a:p>
          <a:p>
            <a:pPr algn="ctr"/>
            <a:endParaRPr lang="ru-RU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ВОЛК</a:t>
            </a:r>
          </a:p>
          <a:p>
            <a:pPr algn="ctr"/>
            <a:endParaRPr lang="ru-RU" sz="32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МЕДВЕДЬ</a:t>
            </a:r>
          </a:p>
          <a:p>
            <a:pPr algn="ctr"/>
            <a:endParaRPr lang="ru-RU" sz="32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ЛИСА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_KOLOB~1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3575050" y="1291220"/>
            <a:ext cx="5111750" cy="3816773"/>
          </a:xfrm>
        </p:spPr>
      </p:pic>
    </p:spTree>
    <p:custDataLst>
      <p:tags r:id="rId1"/>
    </p:custDataLst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МОЛОДЦЫ!!!!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КОЛОБОК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p5_kolobok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357298"/>
            <a:ext cx="7334280" cy="4778389"/>
          </a:xfrm>
        </p:spPr>
      </p:pic>
    </p:spTree>
  </p:cSld>
  <p:clrMapOvr>
    <a:masterClrMapping/>
  </p:clrMapOvr>
  <p:transition spd="slow"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Катится колобок, катится, а на встречу ему…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preview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7422" y="1714488"/>
            <a:ext cx="3597922" cy="4451361"/>
          </a:xfrm>
        </p:spPr>
      </p:pic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КОЛОБОК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p5_kolobok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357298"/>
            <a:ext cx="7334280" cy="4778389"/>
          </a:xfrm>
        </p:spPr>
      </p:pic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Катится колобок, а на встречу ему…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e6558492bf2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1359356"/>
            <a:ext cx="6286544" cy="5498644"/>
          </a:xfrm>
        </p:spPr>
      </p:pic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КОЛОБОК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p5_kolobok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357298"/>
            <a:ext cx="7334280" cy="4778389"/>
          </a:xfrm>
        </p:spPr>
      </p:pic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57166"/>
            <a:ext cx="5486400" cy="77472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А на встречу ему…..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0_367f2_9fa7b283_L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6839" b="6839"/>
          <a:stretch>
            <a:fillRect/>
          </a:stretch>
        </p:blipFill>
        <p:spPr/>
      </p:pic>
      <p:sp>
        <p:nvSpPr>
          <p:cNvPr id="4" name="Текст 3" hidden="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КОЛОБОК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p5_kolobok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357298"/>
            <a:ext cx="7334280" cy="4778389"/>
          </a:xfrm>
        </p:spPr>
      </p:pic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Катится , колобок, а на встречу ему лиса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0_3b6a2_d9801989_X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00361" y="1600200"/>
            <a:ext cx="3743277" cy="4708525"/>
          </a:xfrm>
        </p:spPr>
      </p:pic>
    </p:spTree>
  </p:cSld>
  <p:clrMapOvr>
    <a:masterClrMapping/>
  </p:clrMapOvr>
  <p:transition advClick="0" advTm="129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6.7|10.1|9.2|9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167</Words>
  <PresentationFormat>Экран (4:3)</PresentationFormat>
  <Paragraphs>46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Гимнастика</vt:lpstr>
      <vt:lpstr>КОЛОБОК</vt:lpstr>
      <vt:lpstr>Катится колобок, катится, а на встречу ему…</vt:lpstr>
      <vt:lpstr>КОЛОБОК</vt:lpstr>
      <vt:lpstr>Катится колобок, а на встречу ему…</vt:lpstr>
      <vt:lpstr>КОЛОБОК</vt:lpstr>
      <vt:lpstr>А на встречу ему…..</vt:lpstr>
      <vt:lpstr>КОЛОБОК</vt:lpstr>
      <vt:lpstr>Катится , колобок, а на встречу ему лиса</vt:lpstr>
      <vt:lpstr>Сядь, ко мне на носок, да пропой еще разок!!!!</vt:lpstr>
      <vt:lpstr>КОГО ВСТРЕТИЛ КОЛОБОК?</vt:lpstr>
      <vt:lpstr>МОЛОДЦЫ!!!!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</dc:title>
  <dc:creator>УЧИТЕЛЬ</dc:creator>
  <cp:lastModifiedBy>Федорова</cp:lastModifiedBy>
  <cp:revision>49</cp:revision>
  <dcterms:created xsi:type="dcterms:W3CDTF">2012-09-06T09:26:37Z</dcterms:created>
  <dcterms:modified xsi:type="dcterms:W3CDTF">2013-01-18T09:16:25Z</dcterms:modified>
</cp:coreProperties>
</file>