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70" r:id="rId25"/>
    <p:sldId id="273" r:id="rId26"/>
    <p:sldId id="272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5ABF-AFC0-4DDA-9AA8-A4D0CAC39F7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2727C-3793-40FE-9357-B460E8552F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501008"/>
            <a:ext cx="7092280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«Дядя Стёпа-милиционер»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С. </a:t>
            </a:r>
            <a:r>
              <a:rPr lang="ru-RU" sz="3600" b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Михалков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СССР,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1966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Picture 2" descr="C:\Users\1\Desktop\dyadya-styopa-militsioner\dsm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dyadya-styopa-militsioner\dsm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dyadya-styopa-militsioner\dsm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dyadya-styopa-militsioner\dsm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dyadya-styopa-militsioner\dsm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dyadya-styopa-militsioner\dsm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1\Desktop\dyadya-styopa-militsioner\dsm_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dyadya-styopa-militsioner\dsm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dyadya-styopa-militsioner\dsm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dyadya-styopa-militsioner\dsm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dyadya-styopa-militsioner\dsm_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1\Desktop\dyadya-styopa-militsioner\dsm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dyadya-styopa-militsioner\dsm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dyadya-styopa-militsioner\dsm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1\Desktop\dyadya-styopa-militsioner\dsm_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dyadya-styopa-militsioner\dsm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dyadya-styopa-militsioner\dsm_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dyadya-styopa-militsioner\dsm_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dyadya-styopa-militsioner\dsm_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dyadya-styopa-militsioner\dsm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dyadya-styopa-militsioner\dsm_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dyadya-styopa-militsioner\dsm_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dyadya-styopa-militsioner\dsm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dyadya-styopa-militsioner\dsm_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dyadya-styopa-militsioner\dsm_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dyadya-styopa-militsioner\dsm_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dyadya-styopa-militsioner\dsm_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dyadya-styopa-militsioner\dsm_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dyadya-styopa-militsioner\dsm_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dyadya-styopa-militsioner\dsm_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dyadya-styopa-militsioner\dsm_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dyadya-styopa-militsioner\dsm_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dyadya-styopa-militsioner\dsm_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dyadya-styopa-militsioner\dsm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dyadya-styopa-militsioner\dsm_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dyadya-styopa-militsioner\dsm_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dyadya-styopa-militsioner\dsm_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dyadya-styopa-militsioner\dsm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1\Desktop\dyadya-styopa-militsioner\dsm_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1\Desktop\dyadya-styopa-militsioner\dsm_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dyadya-styopa-militsioner\dsm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dyadya-styopa-militsioner\dsm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dyadya-styopa-militsioner\dsm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dyadya-styopa-militsioner\dsm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dyadya-styopa-militsioner\dsm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</Words>
  <Application>Microsoft Office PowerPoint</Application>
  <PresentationFormat>Экран (4:3)</PresentationFormat>
  <Paragraphs>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2013-10-02T15:44:53Z</dcterms:created>
  <dcterms:modified xsi:type="dcterms:W3CDTF">2013-10-02T15:59:26Z</dcterms:modified>
</cp:coreProperties>
</file>