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8" r:id="rId4"/>
    <p:sldId id="265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1D5A-92AB-4E20-9E6D-ADBDCD43D9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37B9-B479-4FA9-8CA1-A22A1BEB6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1D5A-92AB-4E20-9E6D-ADBDCD43D9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37B9-B479-4FA9-8CA1-A22A1BEB6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1D5A-92AB-4E20-9E6D-ADBDCD43D9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37B9-B479-4FA9-8CA1-A22A1BEB624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1D5A-92AB-4E20-9E6D-ADBDCD43D9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37B9-B479-4FA9-8CA1-A22A1BEB62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1D5A-92AB-4E20-9E6D-ADBDCD43D9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37B9-B479-4FA9-8CA1-A22A1BEB6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1D5A-92AB-4E20-9E6D-ADBDCD43D9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37B9-B479-4FA9-8CA1-A22A1BEB62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1D5A-92AB-4E20-9E6D-ADBDCD43D9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37B9-B479-4FA9-8CA1-A22A1BEB6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1D5A-92AB-4E20-9E6D-ADBDCD43D9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37B9-B479-4FA9-8CA1-A22A1BEB6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1D5A-92AB-4E20-9E6D-ADBDCD43D9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37B9-B479-4FA9-8CA1-A22A1BEB6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1D5A-92AB-4E20-9E6D-ADBDCD43D9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37B9-B479-4FA9-8CA1-A22A1BEB624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01D5A-92AB-4E20-9E6D-ADBDCD43D9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837B9-B479-4FA9-8CA1-A22A1BEB62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3501D5A-92AB-4E20-9E6D-ADBDCD43D9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E2837B9-B479-4FA9-8CA1-A22A1BEB62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Зимние виды спорта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3933056"/>
            <a:ext cx="2984376" cy="17526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Подготовила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Воспитатель МБДОУ </a:t>
            </a:r>
          </a:p>
          <a:p>
            <a:r>
              <a:rPr lang="ru-RU" sz="1600" dirty="0">
                <a:solidFill>
                  <a:schemeClr val="tx1"/>
                </a:solidFill>
              </a:rPr>
              <a:t>Д</a:t>
            </a:r>
            <a:r>
              <a:rPr lang="ru-RU" sz="1600" dirty="0" smtClean="0">
                <a:solidFill>
                  <a:schemeClr val="tx1"/>
                </a:solidFill>
              </a:rPr>
              <a:t>етский сад № 64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Г. Балаково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Низова Наталья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849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571184" cy="41764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b="1" dirty="0">
                <a:cs typeface="Times New Roman" pitchFamily="18" charset="0"/>
              </a:rPr>
              <a:t>Цель:</a:t>
            </a:r>
            <a:r>
              <a:rPr lang="ru-RU" sz="1800" dirty="0">
                <a:cs typeface="Times New Roman" pitchFamily="18" charset="0"/>
              </a:rPr>
              <a:t>  </a:t>
            </a:r>
            <a:endParaRPr lang="ru-RU" sz="18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cs typeface="Times New Roman" pitchFamily="18" charset="0"/>
              </a:rPr>
              <a:t>	Формировать </a:t>
            </a:r>
            <a:r>
              <a:rPr lang="ru-RU" sz="1800" dirty="0">
                <a:cs typeface="Times New Roman" pitchFamily="18" charset="0"/>
              </a:rPr>
              <a:t>представления детей </a:t>
            </a:r>
            <a:r>
              <a:rPr lang="ru-RU" sz="1800" dirty="0" smtClean="0">
                <a:cs typeface="Times New Roman" pitchFamily="18" charset="0"/>
              </a:rPr>
              <a:t>о зимних видах спорта.</a:t>
            </a:r>
          </a:p>
          <a:p>
            <a:pPr marL="0" lvl="0" indent="0" algn="ctr">
              <a:buNone/>
            </a:pPr>
            <a:endParaRPr lang="ru-RU" sz="1800" b="1" dirty="0" smtClean="0"/>
          </a:p>
          <a:p>
            <a:pPr marL="0" lvl="0" indent="0" algn="ctr">
              <a:buNone/>
            </a:pPr>
            <a:endParaRPr lang="ru-RU" sz="1800" b="1" dirty="0"/>
          </a:p>
          <a:p>
            <a:pPr marL="0" lvl="0" indent="0" algn="ctr">
              <a:buNone/>
            </a:pPr>
            <a:endParaRPr lang="ru-RU" sz="1800" b="1" dirty="0" smtClean="0"/>
          </a:p>
          <a:p>
            <a:pPr marL="0" lvl="0" indent="0" algn="ctr">
              <a:buNone/>
            </a:pPr>
            <a:r>
              <a:rPr lang="ru-RU" sz="1800" b="1" dirty="0" smtClean="0"/>
              <a:t>Задачи:</a:t>
            </a:r>
          </a:p>
          <a:p>
            <a:pPr marL="0" lvl="0" indent="0">
              <a:buNone/>
            </a:pPr>
            <a:r>
              <a:rPr lang="ru-RU" sz="1800" b="1" dirty="0" smtClean="0"/>
              <a:t> 	</a:t>
            </a:r>
            <a:r>
              <a:rPr lang="ru-RU" sz="1800" dirty="0" smtClean="0">
                <a:cs typeface="Times New Roman" pitchFamily="18" charset="0"/>
              </a:rPr>
              <a:t>Обогатить </a:t>
            </a:r>
            <a:r>
              <a:rPr lang="ru-RU" sz="1800" dirty="0">
                <a:cs typeface="Times New Roman" pitchFamily="18" charset="0"/>
              </a:rPr>
              <a:t>и систематизировать знания детей о зимних видах спорта</a:t>
            </a:r>
            <a:r>
              <a:rPr lang="ru-RU" sz="1800" dirty="0" smtClean="0"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1800" dirty="0" smtClean="0">
                <a:cs typeface="Times New Roman" pitchFamily="18" charset="0"/>
              </a:rPr>
              <a:t>	Развивать стремление заниматься зимними видами спорта.</a:t>
            </a:r>
          </a:p>
          <a:p>
            <a:pPr marL="0" indent="0">
              <a:buNone/>
            </a:pPr>
            <a:r>
              <a:rPr lang="ru-RU" sz="1800" dirty="0" smtClean="0">
                <a:cs typeface="Times New Roman" pitchFamily="18" charset="0"/>
              </a:rPr>
              <a:t>	Способствовать </a:t>
            </a:r>
            <a:r>
              <a:rPr lang="ru-RU" sz="1800" dirty="0">
                <a:cs typeface="Times New Roman" pitchFamily="18" charset="0"/>
              </a:rPr>
              <a:t>развитию речевой активности, умению объяснять, четко формулировать свои мысли, обогащать словарный запас.</a:t>
            </a:r>
          </a:p>
          <a:p>
            <a:pPr marL="0" indent="0">
              <a:buNone/>
            </a:pPr>
            <a:r>
              <a:rPr lang="ru-RU" sz="1800" dirty="0" smtClean="0">
                <a:cs typeface="Times New Roman" pitchFamily="18" charset="0"/>
              </a:rPr>
              <a:t>	Способствовать </a:t>
            </a:r>
            <a:r>
              <a:rPr lang="ru-RU" sz="1800" dirty="0">
                <a:cs typeface="Times New Roman" pitchFamily="18" charset="0"/>
              </a:rPr>
              <a:t>развитию любознательности, желанию узнавать больше </a:t>
            </a:r>
            <a:r>
              <a:rPr lang="ru-RU" sz="1800" dirty="0" smtClean="0">
                <a:cs typeface="Times New Roman" pitchFamily="18" charset="0"/>
              </a:rPr>
              <a:t>о </a:t>
            </a:r>
            <a:r>
              <a:rPr lang="ru-RU" sz="1800" dirty="0">
                <a:cs typeface="Times New Roman" pitchFamily="18" charset="0"/>
              </a:rPr>
              <a:t>зимних видах спорта.</a:t>
            </a:r>
          </a:p>
          <a:p>
            <a:pPr marL="0" lv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636404" cy="204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24" y="1772816"/>
            <a:ext cx="3636405" cy="204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1620" y="4149079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Спорт на свете есть </a:t>
            </a:r>
            <a:r>
              <a:rPr lang="ru-RU" sz="1600" dirty="0" smtClean="0"/>
              <a:t>такой</a:t>
            </a:r>
            <a:endParaRPr lang="ru-RU" sz="1600" dirty="0"/>
          </a:p>
          <a:p>
            <a:r>
              <a:rPr lang="ru-RU" sz="1600" dirty="0"/>
              <a:t>Популярен он </a:t>
            </a:r>
            <a:r>
              <a:rPr lang="ru-RU" sz="1600" dirty="0" smtClean="0"/>
              <a:t>зимой.</a:t>
            </a:r>
          </a:p>
          <a:p>
            <a:r>
              <a:rPr lang="ru-RU" sz="1600" dirty="0" smtClean="0"/>
              <a:t>На </a:t>
            </a:r>
            <a:r>
              <a:rPr lang="ru-RU" sz="1600" dirty="0"/>
              <a:t>полозьях ты бежишь, </a:t>
            </a:r>
            <a:endParaRPr lang="ru-RU" sz="1600" dirty="0" smtClean="0"/>
          </a:p>
          <a:p>
            <a:r>
              <a:rPr lang="ru-RU" sz="1600" dirty="0" smtClean="0"/>
              <a:t>За </a:t>
            </a:r>
            <a:r>
              <a:rPr lang="ru-RU" sz="1600" dirty="0"/>
              <a:t>соперником </a:t>
            </a:r>
            <a:r>
              <a:rPr lang="ru-RU" sz="1600" dirty="0" smtClean="0"/>
              <a:t>спешишь.</a:t>
            </a:r>
          </a:p>
          <a:p>
            <a:r>
              <a:rPr lang="ru-RU" sz="1600" dirty="0" smtClean="0"/>
              <a:t>        (Лыжные гонки)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86249" y="4456856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Кто по снегу быстро мчится,</a:t>
            </a:r>
          </a:p>
          <a:p>
            <a:r>
              <a:rPr lang="ru-RU" sz="1600" dirty="0"/>
              <a:t>Провалиться не боится?</a:t>
            </a:r>
          </a:p>
          <a:p>
            <a:r>
              <a:rPr lang="ru-RU" sz="1600" dirty="0" smtClean="0"/>
              <a:t>             (</a:t>
            </a:r>
            <a:r>
              <a:rPr lang="ru-RU" sz="1600" dirty="0"/>
              <a:t>Лыжник)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7471" y="90872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Monotype Corsiva" pitchFamily="66" charset="0"/>
              </a:rPr>
              <a:t>Лыжные гонки</a:t>
            </a:r>
          </a:p>
        </p:txBody>
      </p:sp>
    </p:spTree>
    <p:extLst>
      <p:ext uri="{BB962C8B-B14F-4D97-AF65-F5344CB8AC3E}">
        <p14:creationId xmlns:p14="http://schemas.microsoft.com/office/powerpoint/2010/main" val="32733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3322712" cy="4165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Monotype Corsiva" pitchFamily="66" charset="0"/>
              </a:rPr>
              <a:t> </a:t>
            </a:r>
            <a:r>
              <a:rPr lang="ru-RU" sz="1800" dirty="0" smtClean="0">
                <a:latin typeface="Monotype Corsiva" pitchFamily="66" charset="0"/>
              </a:rPr>
              <a:t>           </a:t>
            </a:r>
            <a:r>
              <a:rPr lang="ru-RU" sz="1800" b="1" i="1" dirty="0" smtClean="0">
                <a:latin typeface="Monotype Corsiva" pitchFamily="66" charset="0"/>
              </a:rPr>
              <a:t>Биатлон </a:t>
            </a:r>
          </a:p>
          <a:p>
            <a:pPr marL="0" indent="0">
              <a:buNone/>
            </a:pPr>
            <a:endParaRPr lang="ru-RU" sz="18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Есть вид спорта - биатлон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 Это </a:t>
            </a:r>
            <a:r>
              <a:rPr lang="ru-RU" sz="1600" dirty="0">
                <a:latin typeface="+mj-lt"/>
              </a:rPr>
              <a:t>длинный</a:t>
            </a:r>
            <a:r>
              <a:rPr lang="ru-RU" sz="1600" dirty="0"/>
              <a:t> марафон –</a:t>
            </a:r>
          </a:p>
          <a:p>
            <a:pPr marL="0" indent="0">
              <a:buNone/>
            </a:pPr>
            <a:r>
              <a:rPr lang="ru-RU" sz="1600" dirty="0"/>
              <a:t> Бег на лыжах со стрельбой.</a:t>
            </a:r>
          </a:p>
          <a:p>
            <a:pPr marL="0" indent="0">
              <a:buNone/>
            </a:pPr>
            <a:r>
              <a:rPr lang="ru-RU" sz="1600" dirty="0"/>
              <a:t> Среди бега – прямо в бой!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 По мишеням из винтовки,</a:t>
            </a:r>
          </a:p>
          <a:p>
            <a:pPr marL="0" indent="0">
              <a:buNone/>
            </a:pPr>
            <a:r>
              <a:rPr lang="ru-RU" sz="1600" dirty="0"/>
              <a:t> Да во всей экипировке</a:t>
            </a:r>
          </a:p>
          <a:p>
            <a:pPr marL="0" indent="0">
              <a:buNone/>
            </a:pPr>
            <a:r>
              <a:rPr lang="ru-RU" sz="1600" dirty="0"/>
              <a:t> Надо цели все сразить!</a:t>
            </a:r>
          </a:p>
          <a:p>
            <a:pPr marL="0" indent="0">
              <a:buNone/>
            </a:pPr>
            <a:r>
              <a:rPr lang="ru-RU" sz="1600" dirty="0"/>
              <a:t> 5 плюс 5 должно их быть,</a:t>
            </a:r>
          </a:p>
          <a:p>
            <a:pPr marL="0" indent="0">
              <a:buNone/>
            </a:pPr>
            <a:r>
              <a:rPr lang="ru-RU" sz="1600" dirty="0"/>
              <a:t> Плюс – осилить марафон…</a:t>
            </a:r>
          </a:p>
          <a:p>
            <a:pPr marL="0" indent="0">
              <a:buNone/>
            </a:pPr>
            <a:r>
              <a:rPr lang="ru-RU" sz="1600" dirty="0"/>
              <a:t> Двадцать километров он!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78" y="1268760"/>
            <a:ext cx="345638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31" y="3429000"/>
            <a:ext cx="3168352" cy="227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6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35" y="2361358"/>
            <a:ext cx="3125132" cy="208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2060848"/>
            <a:ext cx="1628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latin typeface="Monotype Corsiva" pitchFamily="66" charset="0"/>
              </a:rPr>
              <a:t>С</a:t>
            </a:r>
            <a:r>
              <a:rPr lang="ru-RU" sz="2000" b="1" i="1" dirty="0" smtClean="0">
                <a:latin typeface="Monotype Corsiva" pitchFamily="66" charset="0"/>
              </a:rPr>
              <a:t>анный спорт </a:t>
            </a:r>
            <a:endParaRPr lang="ru-RU" sz="2000" b="1" i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741348"/>
            <a:ext cx="42739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Из-под полозьев снег </a:t>
            </a:r>
            <a:r>
              <a:rPr lang="ru-RU" sz="1600" dirty="0" smtClean="0"/>
              <a:t>летит</a:t>
            </a:r>
            <a:r>
              <a:rPr lang="ru-RU" sz="1600" dirty="0"/>
              <a:t>,</a:t>
            </a:r>
          </a:p>
          <a:p>
            <a:r>
              <a:rPr lang="ru-RU" sz="1600" dirty="0" smtClean="0"/>
              <a:t>И </a:t>
            </a:r>
            <a:r>
              <a:rPr lang="ru-RU" sz="1600" dirty="0"/>
              <a:t>ветерок в ушах </a:t>
            </a:r>
            <a:r>
              <a:rPr lang="ru-RU" sz="1600" dirty="0" smtClean="0"/>
              <a:t>свистит</a:t>
            </a:r>
            <a:r>
              <a:rPr lang="ru-RU" sz="1600" dirty="0"/>
              <a:t>.</a:t>
            </a:r>
          </a:p>
          <a:p>
            <a:r>
              <a:rPr lang="ru-RU" sz="1600" dirty="0" smtClean="0"/>
              <a:t>Спортсмен с  </a:t>
            </a:r>
            <a:r>
              <a:rPr lang="ru-RU" sz="1600" dirty="0"/>
              <a:t>горы </a:t>
            </a:r>
            <a:r>
              <a:rPr lang="ru-RU" sz="1600" dirty="0" smtClean="0"/>
              <a:t>несётся вниз</a:t>
            </a:r>
            <a:r>
              <a:rPr lang="ru-RU" sz="1600" dirty="0"/>
              <a:t>,</a:t>
            </a:r>
          </a:p>
          <a:p>
            <a:r>
              <a:rPr lang="ru-RU" sz="1600" dirty="0" smtClean="0"/>
              <a:t>Ты </a:t>
            </a:r>
            <a:r>
              <a:rPr lang="ru-RU" sz="1600" dirty="0"/>
              <a:t>на пути не </a:t>
            </a:r>
            <a:r>
              <a:rPr lang="ru-RU" sz="1600" dirty="0" smtClean="0"/>
              <a:t>становись.</a:t>
            </a:r>
          </a:p>
          <a:p>
            <a:pPr algn="ctr"/>
            <a:r>
              <a:rPr lang="ru-RU" sz="1600" dirty="0" smtClean="0"/>
              <a:t>(Санный спорт)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929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84" y="1811438"/>
            <a:ext cx="3684109" cy="276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6079" y="1556792"/>
            <a:ext cx="1981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Фигурное катание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434394"/>
            <a:ext cx="267092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На льду танцует </a:t>
            </a:r>
            <a:r>
              <a:rPr lang="ru-RU" sz="1600" dirty="0" smtClean="0"/>
              <a:t>фигуристы,</a:t>
            </a:r>
          </a:p>
          <a:p>
            <a:r>
              <a:rPr lang="ru-RU" sz="1600" dirty="0" smtClean="0"/>
              <a:t>Все отточены движенья.</a:t>
            </a:r>
          </a:p>
          <a:p>
            <a:r>
              <a:rPr lang="ru-RU" sz="1600" dirty="0" smtClean="0"/>
              <a:t>Восхищенье вызывают,</a:t>
            </a:r>
          </a:p>
          <a:p>
            <a:r>
              <a:rPr lang="ru-RU" sz="1600" dirty="0" smtClean="0"/>
              <a:t>Виртуозные скольженья!</a:t>
            </a:r>
          </a:p>
          <a:p>
            <a:r>
              <a:rPr lang="ru-RU" sz="1600" dirty="0" smtClean="0"/>
              <a:t>А за лучшие движенья,</a:t>
            </a:r>
          </a:p>
          <a:p>
            <a:r>
              <a:rPr lang="ru-RU" sz="1600" dirty="0" smtClean="0"/>
              <a:t>Что сердца очаровали.</a:t>
            </a:r>
          </a:p>
          <a:p>
            <a:r>
              <a:rPr lang="ru-RU" sz="1600" dirty="0" smtClean="0"/>
              <a:t>Ожидают поздравленья,</a:t>
            </a:r>
          </a:p>
          <a:p>
            <a:r>
              <a:rPr lang="ru-RU" sz="1600" dirty="0" smtClean="0"/>
              <a:t> Драгоценные медали.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044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11" y="1196752"/>
            <a:ext cx="4161715" cy="283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725144"/>
            <a:ext cx="4368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Клюшкой шайбу точно </a:t>
            </a:r>
            <a:r>
              <a:rPr lang="ru-RU" sz="1600" dirty="0" smtClean="0"/>
              <a:t>бей,</a:t>
            </a:r>
            <a:endParaRPr lang="ru-RU" sz="1600" dirty="0"/>
          </a:p>
          <a:p>
            <a:r>
              <a:rPr lang="ru-RU" sz="1600" dirty="0"/>
              <a:t> Любят все игру </a:t>
            </a:r>
            <a:r>
              <a:rPr lang="ru-RU" sz="1600" dirty="0" smtClean="0"/>
              <a:t>………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437112"/>
            <a:ext cx="32017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Он играет на коньках,</a:t>
            </a:r>
          </a:p>
          <a:p>
            <a:r>
              <a:rPr lang="ru-RU" sz="1600" dirty="0"/>
              <a:t>Клюшку держит он в руках.</a:t>
            </a:r>
          </a:p>
          <a:p>
            <a:r>
              <a:rPr lang="ru-RU" sz="1600" dirty="0"/>
              <a:t>Шайбу этой клюшкой бьет.</a:t>
            </a:r>
          </a:p>
          <a:p>
            <a:r>
              <a:rPr lang="ru-RU" sz="1600" dirty="0"/>
              <a:t>Кто спортсмена назовет</a:t>
            </a:r>
            <a:r>
              <a:rPr lang="ru-RU" sz="1600" dirty="0" smtClean="0"/>
              <a:t>?</a:t>
            </a:r>
          </a:p>
          <a:p>
            <a:r>
              <a:rPr lang="ru-RU" sz="1600" dirty="0" smtClean="0"/>
              <a:t>               (Хоккеист)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87368" y="501738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Хоккей</a:t>
            </a: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344</TotalTime>
  <Words>218</Words>
  <Application>Microsoft Office PowerPoint</Application>
  <PresentationFormat>Экран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Зимние виды 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nn</dc:creator>
  <cp:lastModifiedBy>nn</cp:lastModifiedBy>
  <cp:revision>36</cp:revision>
  <dcterms:created xsi:type="dcterms:W3CDTF">2014-01-15T11:13:52Z</dcterms:created>
  <dcterms:modified xsi:type="dcterms:W3CDTF">2014-02-25T19:13:48Z</dcterms:modified>
</cp:coreProperties>
</file>