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7" r:id="rId5"/>
    <p:sldId id="259" r:id="rId6"/>
    <p:sldId id="258" r:id="rId7"/>
    <p:sldId id="260" r:id="rId8"/>
    <p:sldId id="261" r:id="rId9"/>
    <p:sldId id="271" r:id="rId10"/>
    <p:sldId id="273" r:id="rId11"/>
    <p:sldId id="274" r:id="rId12"/>
    <p:sldId id="275" r:id="rId13"/>
    <p:sldId id="276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3690-3774-45E8-959C-5AB11CD9C4D9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6757-6945-4A20-993E-1FE0A4C32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50E9-B853-4EC3-8E3D-D43A6EC721B2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184E-5133-490B-8AC8-84AEC2A2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933E-9330-431E-A1A5-7D90D4A7B7FB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26F8-D0EC-4D37-B152-4CAA7F511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D4C7-2791-43AC-BDE4-3D6C5AC69916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35BE-1215-4A80-93C9-F1141E681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EF7C-4E60-42B9-99B1-7C2A2ACF3AC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9B88-28A0-4B58-A7F0-29D655BD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A32F-374D-4B64-9DB3-CC8332D9751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B850-44FE-47E4-BBD6-41217AE5E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7BF7-1D54-4EBA-8A7F-377843982F45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1809-EBD9-4486-BB94-21E16A90B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9659-E125-44BE-94DA-BCFC29E1C56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3E58-8C0F-45E6-A7DE-27E0C8E46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D159-5486-4294-9601-C8A73842917F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589B-1BA9-4066-B2CF-627DF2FA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A968-D9F7-42C8-95CF-163F6D5EDC4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BE0A-A8C4-4DDB-BF1A-9C184CDF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CE19-7FE5-49DD-A18F-F2568CA13E5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2F2A-9992-4E9A-AA13-3FC912FB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52253-2885-499A-8AFE-804F2F0D9BD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1B8F9-754C-4FFE-8566-381E9FD8A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2276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>
                <a:latin typeface="Georgia" pitchFamily="18" charset="0"/>
              </a:rPr>
              <a:t/>
            </a:r>
            <a:br>
              <a:rPr lang="ru-RU" sz="1500" b="1" dirty="0" smtClean="0"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Муниципальное автономное дошкольное образовательное учреждение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«Центр развития ребёнка – детский сад № 2»</a:t>
            </a:r>
            <a:b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г.Славянск-на-Кубани</a:t>
            </a: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           </a:t>
            </a:r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</a:rPr>
              <a:t>тел</a:t>
            </a:r>
            <a:r>
              <a:rPr lang="en-US" sz="2200" b="1" dirty="0" smtClean="0">
                <a:solidFill>
                  <a:srgbClr val="0000FF"/>
                </a:solidFill>
                <a:latin typeface="Bookman Old Style" pitchFamily="18" charset="0"/>
              </a:rPr>
              <a:t>. 8-861(46) 3-15-60   	</a:t>
            </a:r>
            <a:br>
              <a:rPr lang="en-US" sz="22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sz="2200" b="1" dirty="0" smtClean="0">
                <a:solidFill>
                  <a:srgbClr val="0000FF"/>
                </a:solidFill>
                <a:latin typeface="Bookman Old Style" pitchFamily="18" charset="0"/>
              </a:rPr>
              <a:t>e-mail:  </a:t>
            </a:r>
            <a:r>
              <a:rPr lang="en-US" sz="2200" b="1" i="1" dirty="0" smtClean="0">
                <a:solidFill>
                  <a:srgbClr val="0000FF"/>
                </a:solidFill>
                <a:latin typeface="Bookman Old Style" pitchFamily="18" charset="0"/>
              </a:rPr>
              <a:t>zolotnichok 2@ mail.ru</a:t>
            </a:r>
            <a:endParaRPr lang="ru-RU" sz="2200" b="1" i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3314" name="Picture 4" descr="лето в детском саду 12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565400"/>
            <a:ext cx="5040312" cy="40322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  <a:latin typeface="Bookman Old Style" pitchFamily="18" charset="0"/>
              </a:rPr>
              <a:t>Функции управления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Планирование</a:t>
            </a:r>
          </a:p>
          <a:p>
            <a:pPr eaLnBrk="1" hangingPunct="1"/>
            <a:endParaRPr lang="ru-RU" sz="280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Организация</a:t>
            </a:r>
          </a:p>
          <a:p>
            <a:pPr eaLnBrk="1" hangingPunct="1"/>
            <a:endParaRPr lang="ru-RU" sz="280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Регулирование – координация</a:t>
            </a:r>
          </a:p>
          <a:p>
            <a:pPr eaLnBrk="1" hangingPunct="1">
              <a:buFont typeface="Arial" charset="0"/>
              <a:buNone/>
            </a:pPr>
            <a:endParaRPr lang="ru-RU" sz="280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Контроль</a:t>
            </a:r>
          </a:p>
          <a:p>
            <a:pPr eaLnBrk="1" hangingPunct="1"/>
            <a:endParaRPr lang="ru-RU" sz="280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Федеральные государственные требования к структуре основной общеобразовательной программы дошкольного образования </a:t>
            </a:r>
          </a:p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Приказ Минобрнауки РФ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00FF"/>
                </a:solidFill>
              </a:rPr>
              <a:t> от 23.11.2009г. № 655</a:t>
            </a:r>
          </a:p>
        </p:txBody>
      </p:sp>
      <p:pic>
        <p:nvPicPr>
          <p:cNvPr id="25603" name="Picture 2" descr="C:\Documents and Settings\Владелец\Рабочий стол\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15716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Содержимое 3" descr="приказ о МАДО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42875"/>
            <a:ext cx="4625975" cy="64182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1003180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4214842" cy="6033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6" name="Picture 2" descr="C:\Documents and Settings\Владелец\Рабочий стол\1389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357718" cy="601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"/>
          <a:ext cx="8229600" cy="67151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Виды контроля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контроля (кого контролируют)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 контроля (кто осущ-т контроль)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Предварительный (предупреждающий)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Дает информацию о работе управляющей системы по реализации ООП, позволяет оценить ситуацию, с которой начинается реализация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планирующей, оперативной документации, анализ состояния системы ДОУ, анализ развивающей среды, анализ системы взаимодействия с семьей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календарно-перспективных планов, наблюдение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первого уровня управляющей системы (заведующий, заместители зав)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Оперативный (текущий)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информации о ходе реализации программы, корректировка деятельности по разрешению возникающих проблем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тематический контроль, взаимоконтороль, родительский контроль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наблюдения, беседы, контрольные срезы, анализ продуктов детской деятельности, открытые формы педагогической деятельности, открытые мероприятия для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Педагоги, воспитанники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руководители, педагоги, родители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4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в качестве инструмента оценки качества реализации ООП интегральных показателей развития детей, педагогов, реализующих ООП, руководителей, обеспечивающих управление реализации ООП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Фронтальный контроль,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наблюдения, беседы, контрольные срезы,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анкетирование, тестирование педагогов, родителей, анализ продуктов детской деятельности, анализ результатов методической работы, участие в инновационной деят-ти, самоконтроль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элементы системы дошкольного учреждения (руководители, педагоги, дети, условия их взаимодействия, организация содержания педагогического процесса)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и внешние управляющие субъекты, родители, педагоги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Промежуточный отчет о деятельности муниципальной экспериментальной площадки по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проблеме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 Инновационная модель управления педагогическим процессом  в условиях модернизации образования»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59293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Концепция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дошкольного воспитания (научный редактор – В.В. Давыдов; руководитель группы – В.А. Петровский; авторский коллектив: А.Г. </a:t>
            </a:r>
            <a:r>
              <a:rPr lang="ru-RU" sz="2400" dirty="0" err="1">
                <a:solidFill>
                  <a:srgbClr val="0000FF"/>
                </a:solidFill>
                <a:latin typeface="Bookman Old Style" pitchFamily="18" charset="0"/>
              </a:rPr>
              <a:t>Асмолов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, Е.В. </a:t>
            </a:r>
            <a:r>
              <a:rPr lang="ru-RU" sz="2400" dirty="0" err="1">
                <a:solidFill>
                  <a:srgbClr val="0000FF"/>
                </a:solidFill>
                <a:latin typeface="Bookman Old Style" pitchFamily="18" charset="0"/>
              </a:rPr>
              <a:t>Бодрова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, А.М. Виноградова и др.), </a:t>
            </a: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Концепция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развивающей среды (В.А. Петровский, Л.П. Стрелкова, Л.М. Кларина и др.) </a:t>
            </a: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П</a:t>
            </a: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роект Федерального Закона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«Об образовании</a:t>
            </a: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».  </a:t>
            </a:r>
            <a:b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Федеральные государственные требования к структуре основной общеобразовательной программы дошкольного образования (Приказ </a:t>
            </a:r>
            <a:r>
              <a:rPr lang="ru-RU" sz="2400" dirty="0" err="1" smtClean="0">
                <a:solidFill>
                  <a:srgbClr val="0000FF"/>
                </a:solidFill>
                <a:latin typeface="Bookman Old Style" pitchFamily="18" charset="0"/>
              </a:rPr>
              <a:t>Минобрнауки</a:t>
            </a:r>
            <a:r>
              <a:rPr lang="ru-RU" sz="2400" dirty="0" smtClean="0">
                <a:solidFill>
                  <a:srgbClr val="0000FF"/>
                </a:solidFill>
                <a:latin typeface="Bookman Old Style" pitchFamily="18" charset="0"/>
              </a:rPr>
              <a:t> РФ от 23.11.2009г. № 655).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80400" cy="6337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анализ научно-методической литературы;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анкетирование;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тестирование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моделирование;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педагогический эксперимент;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Bookman Old Style" pitchFamily="18" charset="0"/>
              </a:rPr>
              <a:t>методы математической статистики.</a:t>
            </a:r>
            <a:endParaRPr lang="ru-RU" sz="2800" b="1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Фото-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572428" cy="60579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00FF"/>
                </a:solidFill>
                <a:latin typeface="Bookman Old Style" pitchFamily="18" charset="0"/>
              </a:rPr>
              <a:t>Исполнители проекта:</a:t>
            </a:r>
            <a:endParaRPr lang="ru-RU" sz="2600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rgbClr val="0000FF"/>
                </a:solidFill>
                <a:latin typeface="Bookman Old Style" pitchFamily="18" charset="0"/>
              </a:rPr>
              <a:t>Костюк Анна Викторовна, заведующая МАДОУ «Центр развития ребёнка – детский сад № 2», руководитель высшей квалификационной категории.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00FF"/>
                </a:solidFill>
                <a:latin typeface="Bookman Old Style" pitchFamily="18" charset="0"/>
              </a:rPr>
              <a:t>Рубан </a:t>
            </a:r>
            <a:r>
              <a:rPr lang="ru-RU" sz="2600" dirty="0">
                <a:solidFill>
                  <a:srgbClr val="0000FF"/>
                </a:solidFill>
                <a:latin typeface="Bookman Old Style" pitchFamily="18" charset="0"/>
              </a:rPr>
              <a:t>Н</a:t>
            </a:r>
            <a:r>
              <a:rPr lang="ru-RU" sz="2600" dirty="0" smtClean="0">
                <a:solidFill>
                  <a:srgbClr val="0000FF"/>
                </a:solidFill>
                <a:latin typeface="Bookman Old Style" pitchFamily="18" charset="0"/>
              </a:rPr>
              <a:t>аталья Валерьевна воспитатель </a:t>
            </a:r>
            <a:r>
              <a:rPr lang="ru-RU" sz="2600" dirty="0">
                <a:solidFill>
                  <a:srgbClr val="0000FF"/>
                </a:solidFill>
                <a:latin typeface="Bookman Old Style" pitchFamily="18" charset="0"/>
              </a:rPr>
              <a:t>МАДОУ «Центр развития ребёнка – детский сад № 2», педагог высшей квалификационной категории</a:t>
            </a:r>
            <a:r>
              <a:rPr lang="ru-RU" sz="2600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0000FF"/>
                </a:solidFill>
                <a:latin typeface="Bookman Old Style" pitchFamily="18" charset="0"/>
              </a:rPr>
              <a:t>Абраменко Ольга </a:t>
            </a:r>
            <a:r>
              <a:rPr lang="ru-RU" sz="2600" dirty="0">
                <a:solidFill>
                  <a:srgbClr val="0000FF"/>
                </a:solidFill>
                <a:latin typeface="Bookman Old Style" pitchFamily="18" charset="0"/>
              </a:rPr>
              <a:t>А</a:t>
            </a:r>
            <a:r>
              <a:rPr lang="ru-RU" sz="2600" dirty="0" smtClean="0">
                <a:solidFill>
                  <a:srgbClr val="0000FF"/>
                </a:solidFill>
                <a:latin typeface="Bookman Old Style" pitchFamily="18" charset="0"/>
              </a:rPr>
              <a:t>натольевна воспитатель МАДОУ «Центр развития ребёнка – детский сад № 2»</a:t>
            </a:r>
            <a:endParaRPr lang="ru-RU" sz="2600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rgbClr val="0000FF"/>
                </a:solidFill>
                <a:latin typeface="Bookman Old Style" pitchFamily="18" charset="0"/>
              </a:rPr>
              <a:t>Научное руководство проектом осуществляет Маркова Вера Александровна, заместитель заведующего по научно- методической работе МБДОУ МО г Краснодар № 113, кандидат педагогических наук.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Bookman Old Style" pitchFamily="18" charset="0"/>
              </a:rPr>
              <a:t>1 этап (февраль 2009г. -август 2011 г)</a:t>
            </a:r>
            <a:endParaRPr lang="ru-RU" sz="240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>
                <a:solidFill>
                  <a:srgbClr val="0000FF"/>
                </a:solidFill>
                <a:latin typeface="Bookman Old Style" pitchFamily="18" charset="0"/>
              </a:rPr>
              <a:t>О</a:t>
            </a:r>
            <a:r>
              <a:rPr lang="ru-RU" sz="3100" b="1" dirty="0" smtClean="0">
                <a:solidFill>
                  <a:srgbClr val="0000FF"/>
                </a:solidFill>
                <a:latin typeface="Bookman Old Style" pitchFamily="18" charset="0"/>
              </a:rPr>
              <a:t>рганизационный</a:t>
            </a:r>
            <a:endParaRPr lang="ru-RU" sz="31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>
                <a:solidFill>
                  <a:srgbClr val="0000FF"/>
                </a:solidFill>
                <a:latin typeface="Bookman Old Style" pitchFamily="18" charset="0"/>
              </a:rPr>
              <a:t>Задачи первого этапа: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>
                <a:solidFill>
                  <a:srgbClr val="0000FF"/>
                </a:solidFill>
                <a:latin typeface="Bookman Old Style" pitchFamily="18" charset="0"/>
              </a:rPr>
              <a:t>Изучение и анализ научно-методической литературы  по проблеме менеджмента в ДОУ.</a:t>
            </a:r>
            <a:endParaRPr lang="ru-RU" sz="31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>
                <a:solidFill>
                  <a:srgbClr val="0000FF"/>
                </a:solidFill>
                <a:latin typeface="Bookman Old Style" pitchFamily="18" charset="0"/>
              </a:rPr>
              <a:t>Подбор и разработка диагностических методик определения качества управления педагогическим процессом ДОУ.</a:t>
            </a:r>
            <a:endParaRPr lang="ru-RU" sz="31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>
                <a:solidFill>
                  <a:srgbClr val="0000FF"/>
                </a:solidFill>
                <a:latin typeface="Bookman Old Style" pitchFamily="18" charset="0"/>
              </a:rPr>
              <a:t>Проведение констатирующего эксперимента.</a:t>
            </a:r>
            <a:endParaRPr lang="ru-RU" sz="31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dirty="0">
                <a:solidFill>
                  <a:srgbClr val="0000FF"/>
                </a:solidFill>
                <a:latin typeface="Bookman Old Style" pitchFamily="18" charset="0"/>
              </a:rPr>
              <a:t>Разработка инновационных форм и методов руководства и контроля над организацией педпроцесса.</a:t>
            </a:r>
            <a:endParaRPr lang="ru-RU" sz="31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80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итсь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855075" cy="6529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407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Bookman Old Style</vt:lpstr>
      <vt:lpstr>Times New Roman</vt:lpstr>
      <vt:lpstr>Тема Office</vt:lpstr>
      <vt:lpstr> Муниципальное автономное дошкольное образовательное учреждение «Центр развития ребёнка – детский сад № 2» г.Славянск-на-Кубани            тел. 8-861(46) 3-15-60     e-mail:  zolotnichok 2@ mail.ru</vt:lpstr>
      <vt:lpstr>Слайд 2</vt:lpstr>
      <vt:lpstr>Концепция дошкольного воспитания (научный редактор – В.В. Давыдов; руководитель группы – В.А. Петровский; авторский коллектив: А.Г. Асмолов, Е.В. Бодрова, А.М. Виноградова и др.),   Концепция развивающей среды (В.А. Петровский, Л.П. Стрелкова, Л.М. Кларина и др.)   Проект Федерального Закона «Об образовании».    Федеральные государственные требования к структуре основной общеобразовательной программы дошкольного образования (Приказ Минобрнауки РФ от 23.11.2009г. № 655). </vt:lpstr>
      <vt:lpstr>Слайд 4</vt:lpstr>
      <vt:lpstr>Слайд 5</vt:lpstr>
      <vt:lpstr>Слайд 6</vt:lpstr>
      <vt:lpstr>Слайд 7</vt:lpstr>
      <vt:lpstr>1 этап (февраль 2009г. -август 2011 г)</vt:lpstr>
      <vt:lpstr>Слайд 9</vt:lpstr>
      <vt:lpstr>Функции управления</vt:lpstr>
      <vt:lpstr>Слайд 11</vt:lpstr>
      <vt:lpstr>Слайд 12</vt:lpstr>
      <vt:lpstr>Слайд 13</vt:lpstr>
      <vt:lpstr>Слайд 14</vt:lpstr>
    </vt:vector>
  </TitlesOfParts>
  <Company>детский сад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Концепции дошкольного воспитания (научный редактор – В.В. Давыдов; руководитель группы – В.А. Петровский; авторский коллектив: А.Г. Асмолов, Е.В. Бодрова, А.М. Виноградова и др.), Концепция развивающей среды (В.А. Петровский, Л.П. Стрелкова, Л.М. Кларина и др.) немаловажную роль в становлении демократических принципов дошкольного  воспитания сыграл и Федеральный Закон «Об образовании» (1992).   </dc:title>
  <dc:creator>Владелец</dc:creator>
  <cp:lastModifiedBy>Пользователь</cp:lastModifiedBy>
  <cp:revision>15</cp:revision>
  <dcterms:created xsi:type="dcterms:W3CDTF">2012-03-01T07:24:48Z</dcterms:created>
  <dcterms:modified xsi:type="dcterms:W3CDTF">2012-03-13T16:38:55Z</dcterms:modified>
</cp:coreProperties>
</file>