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7" r:id="rId2"/>
    <p:sldId id="258" r:id="rId3"/>
    <p:sldId id="262" r:id="rId4"/>
    <p:sldId id="263" r:id="rId5"/>
    <p:sldId id="259" r:id="rId6"/>
    <p:sldId id="260" r:id="rId7"/>
    <p:sldId id="266" r:id="rId8"/>
    <p:sldId id="265" r:id="rId9"/>
    <p:sldId id="264" r:id="rId10"/>
    <p:sldId id="261" r:id="rId11"/>
    <p:sldId id="269" r:id="rId12"/>
    <p:sldId id="268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65" autoAdjust="0"/>
  </p:normalViewPr>
  <p:slideViewPr>
    <p:cSldViewPr>
      <p:cViewPr varScale="1">
        <p:scale>
          <a:sx n="111" d="100"/>
          <a:sy n="11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A7A290-E302-4512-84C0-6CACD23A0320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EF2F2F-966A-4435-B6D8-E92AA3F62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9413DF-D0A7-431F-B322-8A211B0992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77B953-8B9B-43FD-B771-363EB5A18986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B4C83E-D3A0-4AE7-9EC8-B679E41CD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F9FC-8B7A-45A9-A443-86F1AC4ED7ED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5CF9-4144-4FF4-BA5D-8A87889C4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9BDB-FEF9-405F-A3FD-4436A96AB3D0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01C03-60FB-4F53-AC13-F3D731183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CED8-F97B-40CE-AD61-BB981AAEA5C5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9650-4DA8-4C62-9437-33EA8D89E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C7C365-087C-4BE1-94E7-3B8A8E4B22C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FE119-E122-4540-96AD-D6120CD0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FC4C-9AC9-47C2-810E-AEB950A00770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F961-8A58-4472-A8FE-96854F943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9BB6-42AB-4252-A192-40F642153C6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F1A4B-C44D-4115-B168-CF6CF1EDE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FDEC0-4F9D-4231-B653-243962CA0A6D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991B-F878-4CDF-BB90-41E870BF1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74BBFE-69C8-49A4-8EF4-FA6E6598DE08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AAE46-5660-4EFE-AD3C-42945ACEF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5148-1C28-4BD5-AF67-8C68FDB4992A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C064-8364-48CD-8B53-325C2B862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08BBE6-3E65-417C-BF20-D661310817AB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F2D430-8AEA-4A6D-B2E2-E806D903B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B45A2F-CA61-425E-9725-3E9FA6EC8612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AC2A1B-CF1D-4DD4-9A60-41CF76C65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94" r:id="rId7"/>
    <p:sldLayoutId id="2147483787" r:id="rId8"/>
    <p:sldLayoutId id="2147483795" r:id="rId9"/>
    <p:sldLayoutId id="2147483786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nik-cvetovoda.ru/photo/?cat=1219" TargetMode="External"/><Relationship Id="rId7" Type="http://schemas.openxmlformats.org/officeDocument/2006/relationships/hyperlink" Target="http://phantastike.ru/veltistov/ryessi_neulovimii_drug" TargetMode="External"/><Relationship Id="rId2" Type="http://schemas.openxmlformats.org/officeDocument/2006/relationships/hyperlink" Target="http://album.foto.ru/photo/370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fmoscow.ru/furniture/Stulya/154/Stul-2368-CHerniy" TargetMode="External"/><Relationship Id="rId5" Type="http://schemas.openxmlformats.org/officeDocument/2006/relationships/hyperlink" Target="http://medicinkoff.ru/statiya/505-ochki-ili-linzy.html" TargetMode="External"/><Relationship Id="rId4" Type="http://schemas.openxmlformats.org/officeDocument/2006/relationships/hyperlink" Target="http://www.mota.ru/wallpapers/view/id/3016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71688"/>
            <a:ext cx="86868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Е.С. Велтистова</a:t>
            </a:r>
            <a:r>
              <a:rPr lang="ru-RU" sz="4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Приключения Электроника.</a:t>
            </a:r>
            <a:r>
              <a:rPr lang="ru-RU" sz="4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Чемодан с четырьмя ручками.</a:t>
            </a:r>
            <a:endParaRPr lang="ru-RU" sz="4800" b="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3375"/>
            <a:ext cx="8229600" cy="642938"/>
          </a:xfrm>
        </p:spPr>
        <p:txBody>
          <a:bodyPr>
            <a:normAutofit fontScale="70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Тестовая  работа  по  рассказу </a:t>
            </a:r>
            <a:endParaRPr lang="en-US" sz="56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3214688"/>
            <a:ext cx="19288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03575" y="4149725"/>
            <a:ext cx="446405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Выполнила Рогова И.В. </a:t>
            </a:r>
          </a:p>
          <a:p>
            <a:pPr>
              <a:spcBef>
                <a:spcPct val="50000"/>
              </a:spcBef>
            </a:pPr>
            <a:r>
              <a:rPr lang="ru-RU"/>
              <a:t>Учитель начальных классов</a:t>
            </a:r>
          </a:p>
          <a:p>
            <a:pPr>
              <a:spcBef>
                <a:spcPct val="50000"/>
              </a:spcBef>
            </a:pPr>
            <a:r>
              <a:rPr lang="ru-RU"/>
              <a:t>ГБОУ СОШ 535 Калининского района </a:t>
            </a:r>
          </a:p>
          <a:p>
            <a:pPr>
              <a:spcBef>
                <a:spcPct val="50000"/>
              </a:spcBef>
            </a:pPr>
            <a:r>
              <a:rPr lang="ru-RU"/>
              <a:t>Г.Санкт-Петербург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7899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9. Электроник вдруг сорвался…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3500438"/>
            <a:ext cx="37258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«С кровати»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42938" y="4214813"/>
            <a:ext cx="438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«Из чемодана»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5000625"/>
            <a:ext cx="34226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«Со стула»</a:t>
            </a:r>
            <a:endParaRPr lang="ru-RU" sz="4400">
              <a:latin typeface="Verdana" pitchFamily="34" charset="0"/>
            </a:endParaRPr>
          </a:p>
        </p:txBody>
      </p:sp>
      <p:pic>
        <p:nvPicPr>
          <p:cNvPr id="7170" name="Picture 2" descr="Стул 2368 Чёрный Стуль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1214438"/>
            <a:ext cx="29241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357188" y="428625"/>
            <a:ext cx="84518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10. Покачивая головой, профессор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достал из кармана…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357313" y="3143250"/>
            <a:ext cx="26304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«Очки»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57313" y="4071938"/>
            <a:ext cx="28146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«Плеер»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57313" y="2214563"/>
            <a:ext cx="3389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«Телефон»</a:t>
            </a:r>
            <a:endParaRPr lang="ru-RU" sz="4400">
              <a:latin typeface="Verdana" pitchFamily="34" charset="0"/>
            </a:endParaRPr>
          </a:p>
        </p:txBody>
      </p:sp>
      <p:pic>
        <p:nvPicPr>
          <p:cNvPr id="6146" name="Picture 2" descr="http://medicinkoff.ru/uploads/posts/2011-04/1302243783_ochk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2928938"/>
            <a:ext cx="457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1071563" y="500063"/>
            <a:ext cx="58753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11. У тротуара стояла…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214563" y="3500438"/>
            <a:ext cx="3786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«Мотоцикл»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214563" y="2428875"/>
            <a:ext cx="2755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«Такси»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214563" y="1500188"/>
            <a:ext cx="35766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«Милиция»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2643188" y="357188"/>
            <a:ext cx="42640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Проверь  себя!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71563" y="1214438"/>
            <a:ext cx="1054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1.Б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71563" y="2000250"/>
            <a:ext cx="1057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2.В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43000" y="2786063"/>
            <a:ext cx="1054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3.Б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43000" y="3500438"/>
            <a:ext cx="1057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4.В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214438" y="4286250"/>
            <a:ext cx="1090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14438" y="5072063"/>
            <a:ext cx="1057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6.В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000375" y="1357313"/>
            <a:ext cx="1054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7.Б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00375" y="2143125"/>
            <a:ext cx="10906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8.А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71813" y="3000375"/>
            <a:ext cx="1057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9.В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928938" y="3857625"/>
            <a:ext cx="13604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10.Б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000375" y="4714875"/>
            <a:ext cx="1327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11.Б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2714625" y="500063"/>
            <a:ext cx="35369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 себя!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571500" y="1571625"/>
            <a:ext cx="7643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 нет  ошибок</a:t>
            </a:r>
          </a:p>
          <a:p>
            <a:pPr algn="just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- 1 – 2 ошибки  </a:t>
            </a:r>
          </a:p>
          <a:p>
            <a:pPr algn="just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  <a:r>
              <a:rPr lang="ru-RU" sz="4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- 3 ошибки</a:t>
            </a:r>
          </a:p>
          <a:p>
            <a:pPr algn="just"/>
            <a:r>
              <a:rPr lang="ru-RU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  <a:r>
              <a:rPr lang="ru-RU" sz="4800" b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более  трёх ошибок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500063" y="428625"/>
            <a:ext cx="821531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Список  использованных  </a:t>
            </a:r>
          </a:p>
          <a:p>
            <a:pPr algn="ctr"/>
            <a:r>
              <a:rPr lang="ru-RU" sz="4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источников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29698" name="Прямоугольник 2"/>
          <p:cNvSpPr>
            <a:spLocks noChangeArrowheads="1"/>
          </p:cNvSpPr>
          <p:nvPr/>
        </p:nvSpPr>
        <p:spPr bwMode="auto">
          <a:xfrm>
            <a:off x="714375" y="1857375"/>
            <a:ext cx="6530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Verdana" pitchFamily="34" charset="0"/>
                <a:hlinkClick r:id="rId2"/>
              </a:rPr>
              <a:t>1. </a:t>
            </a:r>
            <a:r>
              <a:rPr lang="en-US">
                <a:latin typeface="Verdana" pitchFamily="34" charset="0"/>
                <a:hlinkClick r:id="rId2"/>
              </a:rPr>
              <a:t>http://album.foto.ru/photo/3705/</a:t>
            </a:r>
            <a:r>
              <a:rPr lang="en-US">
                <a:latin typeface="Verdana" pitchFamily="34" charset="0"/>
              </a:rPr>
              <a:t>  </a:t>
            </a:r>
            <a:r>
              <a:rPr lang="ru-RU">
                <a:latin typeface="Verdana" pitchFamily="34" charset="0"/>
              </a:rPr>
              <a:t>берёзовая роща</a:t>
            </a:r>
            <a:endParaRPr lang="en-US">
              <a:latin typeface="Verdana" pitchFamily="34" charset="0"/>
            </a:endParaRPr>
          </a:p>
        </p:txBody>
      </p:sp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714375" y="2357438"/>
            <a:ext cx="7643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hlinkClick r:id="rId3"/>
              </a:rPr>
              <a:t>2. </a:t>
            </a:r>
            <a:r>
              <a:rPr lang="en-US">
                <a:latin typeface="Verdana" pitchFamily="34" charset="0"/>
                <a:hlinkClick r:id="rId3"/>
              </a:rPr>
              <a:t>http://www.vestnik-cvetovoda.ru/photo/?cat=1219</a:t>
            </a:r>
            <a:r>
              <a:rPr lang="ru-RU">
                <a:latin typeface="Verdana" pitchFamily="34" charset="0"/>
              </a:rPr>
              <a:t> цветники </a:t>
            </a:r>
          </a:p>
        </p:txBody>
      </p:sp>
      <p:sp>
        <p:nvSpPr>
          <p:cNvPr id="29700" name="Прямоугольник 4"/>
          <p:cNvSpPr>
            <a:spLocks noChangeArrowheads="1"/>
          </p:cNvSpPr>
          <p:nvPr/>
        </p:nvSpPr>
        <p:spPr bwMode="auto">
          <a:xfrm>
            <a:off x="714375" y="2857500"/>
            <a:ext cx="785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hlinkClick r:id="rId4"/>
              </a:rPr>
              <a:t>3. </a:t>
            </a:r>
            <a:r>
              <a:rPr lang="en-US">
                <a:latin typeface="Verdana" pitchFamily="34" charset="0"/>
                <a:hlinkClick r:id="rId4"/>
              </a:rPr>
              <a:t>http://www.mota.ru/wallpapers/view/id/30168</a:t>
            </a:r>
            <a:r>
              <a:rPr lang="ru-RU">
                <a:latin typeface="Verdana" pitchFamily="34" charset="0"/>
              </a:rPr>
              <a:t> автомобиль</a:t>
            </a:r>
          </a:p>
        </p:txBody>
      </p:sp>
      <p:sp>
        <p:nvSpPr>
          <p:cNvPr id="29701" name="Прямоугольник 5"/>
          <p:cNvSpPr>
            <a:spLocks noChangeArrowheads="1"/>
          </p:cNvSpPr>
          <p:nvPr/>
        </p:nvSpPr>
        <p:spPr bwMode="auto">
          <a:xfrm>
            <a:off x="642938" y="3357563"/>
            <a:ext cx="8215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hlinkClick r:id="rId5"/>
              </a:rPr>
              <a:t>4.</a:t>
            </a:r>
            <a:r>
              <a:rPr lang="en-US">
                <a:latin typeface="Verdana" pitchFamily="34" charset="0"/>
                <a:hlinkClick r:id="rId5"/>
              </a:rPr>
              <a:t>http://medicinkoff.ru/statiya/505-ochki-ili-linzy.html</a:t>
            </a:r>
            <a:r>
              <a:rPr lang="ru-RU">
                <a:latin typeface="Verdana" pitchFamily="34" charset="0"/>
              </a:rPr>
              <a:t> очки</a:t>
            </a:r>
          </a:p>
        </p:txBody>
      </p:sp>
      <p:sp>
        <p:nvSpPr>
          <p:cNvPr id="29702" name="Прямоугольник 6"/>
          <p:cNvSpPr>
            <a:spLocks noChangeArrowheads="1"/>
          </p:cNvSpPr>
          <p:nvPr/>
        </p:nvSpPr>
        <p:spPr bwMode="auto">
          <a:xfrm>
            <a:off x="642938" y="3857625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hlinkClick r:id="rId6"/>
              </a:rPr>
              <a:t>5. </a:t>
            </a:r>
            <a:r>
              <a:rPr lang="en-US">
                <a:latin typeface="Verdana" pitchFamily="34" charset="0"/>
                <a:hlinkClick r:id="rId6"/>
              </a:rPr>
              <a:t>http://esfmoscow.ru/furniture/Stulya/154/Stul-2368-CHerniy</a:t>
            </a:r>
            <a:r>
              <a:rPr lang="ru-RU">
                <a:latin typeface="Verdana" pitchFamily="34" charset="0"/>
              </a:rPr>
              <a:t>  стул</a:t>
            </a:r>
          </a:p>
        </p:txBody>
      </p:sp>
      <p:sp>
        <p:nvSpPr>
          <p:cNvPr id="29703" name="Прямоугольник 7"/>
          <p:cNvSpPr>
            <a:spLocks noChangeArrowheads="1"/>
          </p:cNvSpPr>
          <p:nvPr/>
        </p:nvSpPr>
        <p:spPr bwMode="auto">
          <a:xfrm>
            <a:off x="642938" y="4643438"/>
            <a:ext cx="8072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Verdana" pitchFamily="34" charset="0"/>
                <a:hlinkClick r:id="rId7"/>
              </a:rPr>
              <a:t>6. </a:t>
            </a:r>
            <a:r>
              <a:rPr lang="ru-RU" u="sng">
                <a:latin typeface="Verdana" pitchFamily="34" charset="0"/>
                <a:hlinkClick r:id="rId7"/>
              </a:rPr>
              <a:t>http://phantastike.ru/veltistov/ryessi_neulovimii_drug</a:t>
            </a:r>
            <a:r>
              <a:rPr lang="ru-RU">
                <a:latin typeface="Verdana" pitchFamily="34" charset="0"/>
              </a:rPr>
              <a:t>   книга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6"/>
          <p:cNvSpPr>
            <a:spLocks noChangeArrowheads="1"/>
          </p:cNvSpPr>
          <p:nvPr/>
        </p:nvSpPr>
        <p:spPr bwMode="auto">
          <a:xfrm>
            <a:off x="500063" y="500063"/>
            <a:ext cx="82264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Выбери  правильный  ответ!</a:t>
            </a:r>
            <a:endParaRPr lang="ru-RU" sz="48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>
            <a:off x="428625" y="1285875"/>
            <a:ext cx="8286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1.Ранним майским утром к </a:t>
            </a:r>
          </a:p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гостинице____ подкатил светло-серый автомобиль.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71563" y="3429000"/>
            <a:ext cx="2889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«Липки»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000125" y="4214813"/>
            <a:ext cx="28860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«Дубки»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00125" y="5000625"/>
            <a:ext cx="3636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«Васильки»</a:t>
            </a:r>
            <a:endParaRPr lang="ru-RU" sz="4400">
              <a:latin typeface="Verdana" pitchFamily="34" charset="0"/>
            </a:endParaRPr>
          </a:p>
        </p:txBody>
      </p:sp>
      <p:pic>
        <p:nvPicPr>
          <p:cNvPr id="14338" name="Picture 2" descr="Обои BMW Z4 купе, фото, картин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2928938"/>
            <a:ext cx="3581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428625" y="642938"/>
            <a:ext cx="86741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 Распахнулась дверца, из машины</a:t>
            </a:r>
          </a:p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выскочил человек с трубкой в зубах.</a:t>
            </a:r>
          </a:p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Это был профессор…</a:t>
            </a:r>
            <a:endParaRPr lang="ru-RU" sz="42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714625" y="2857500"/>
            <a:ext cx="3001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Горбунов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714625" y="3786188"/>
            <a:ext cx="33242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Герасимов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86063" y="4786313"/>
            <a:ext cx="2530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Громов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428625" y="500063"/>
            <a:ext cx="81692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3.-Ну и ну………-покачал головой</a:t>
            </a:r>
          </a:p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директор. Как же вы справляетесь</a:t>
            </a:r>
          </a:p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профессор?</a:t>
            </a:r>
            <a:endParaRPr lang="ru-RU" sz="42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3429000"/>
            <a:ext cx="81772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«Приглашал четырёх силачей»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85750" y="4143375"/>
            <a:ext cx="9145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б)«Приглашал четырёх носильщиков»</a:t>
            </a:r>
            <a:endParaRPr lang="ru-RU" sz="42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4786313"/>
            <a:ext cx="79914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«Приглашал директора и трёх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помощников!»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428625" y="428625"/>
            <a:ext cx="63007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 От вокзала ехали мимо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километровых…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0" y="2500313"/>
            <a:ext cx="3060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«Парков»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00563" y="3286125"/>
            <a:ext cx="42259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«Дендрариев»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72000" y="4143375"/>
            <a:ext cx="39068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«Цветников»</a:t>
            </a:r>
            <a:endParaRPr lang="ru-RU" sz="4400">
              <a:latin typeface="Verdana" pitchFamily="34" charset="0"/>
            </a:endParaRPr>
          </a:p>
        </p:txBody>
      </p:sp>
      <p:pic>
        <p:nvPicPr>
          <p:cNvPr id="11268" name="Picture 4" descr="http://www.vestnik-cvetovoda.ru/photo/Tulipa%20triompha%20'Purple%20Flag'%202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428875"/>
            <a:ext cx="41259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428625" y="500063"/>
            <a:ext cx="7453313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5.Куда ни посмотришь – везде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что – то новое:………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2500313"/>
            <a:ext cx="5092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«Берёзовая роща»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00063" y="3571875"/>
            <a:ext cx="4252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«Новые дома»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4643438"/>
            <a:ext cx="4730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«Дубовая роща»</a:t>
            </a:r>
            <a:endParaRPr lang="ru-RU" sz="4400">
              <a:latin typeface="Verdana" pitchFamily="34" charset="0"/>
            </a:endParaRPr>
          </a:p>
        </p:txBody>
      </p:sp>
      <p:pic>
        <p:nvPicPr>
          <p:cNvPr id="1026" name="Picture 2" descr="37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3071813"/>
            <a:ext cx="3389313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500063" y="500063"/>
            <a:ext cx="8313737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6. В чемодане, на мягком голубом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нейлоне, лежал…. 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8625" y="2857500"/>
            <a:ext cx="835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«Мальчик с голубыми глазами»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8" y="3714750"/>
            <a:ext cx="8362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«Мальчик с зелёными глазами»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4643438"/>
            <a:ext cx="86915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«Мальчик с закрытыми глазами»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500063" y="500063"/>
            <a:ext cx="83296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7. Нет, ни один человек не мог бы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Сразу догадаться, что перед ним</a:t>
            </a:r>
          </a:p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кибернетический мальчик…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3143250"/>
            <a:ext cx="946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а)«Нос картошкой, вихор на макушке»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4071938"/>
            <a:ext cx="9175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б)«Курносый нос, вихор на макушке»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4929188"/>
            <a:ext cx="82296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«Курносый нос, рыжий вихор»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357188" y="571500"/>
            <a:ext cx="85026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8. Он усадил Электроника на стул,</a:t>
            </a:r>
          </a:p>
          <a:p>
            <a:pPr algn="ctr"/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достал из __________ маленькую</a:t>
            </a:r>
          </a:p>
          <a:p>
            <a:pPr algn="ctr"/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электрическую вилку и</a:t>
            </a:r>
          </a:p>
          <a:p>
            <a:pPr algn="ctr"/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вставил её в розетку.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643313" y="3500438"/>
            <a:ext cx="30416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а) «Куртки»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643313" y="4286250"/>
            <a:ext cx="26654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б) «Брюк»</a:t>
            </a:r>
            <a:endParaRPr lang="ru-RU" sz="4400"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643313" y="5072063"/>
            <a:ext cx="3479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в) «Рубашки»</a:t>
            </a:r>
            <a:endParaRPr lang="ru-RU" sz="4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287</Words>
  <Application>Microsoft Office PowerPoint</Application>
  <PresentationFormat>Экран (4:3)</PresentationFormat>
  <Paragraphs>92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Verdana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Аспект</vt:lpstr>
      <vt:lpstr>Е.С. Велтистова Приключения Электроника. Чемодан с четырьмя ручками.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Е.С. Велтистова Приключения Электроника. Чемодан с четырьмя ручками.</dc:title>
  <dc:creator>рик</dc:creator>
  <cp:lastModifiedBy>Admin</cp:lastModifiedBy>
  <cp:revision>32</cp:revision>
  <dcterms:modified xsi:type="dcterms:W3CDTF">2013-10-06T11:08:07Z</dcterms:modified>
</cp:coreProperties>
</file>