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61" r:id="rId5"/>
    <p:sldId id="267" r:id="rId6"/>
    <p:sldId id="264" r:id="rId7"/>
    <p:sldId id="269" r:id="rId8"/>
    <p:sldId id="265" r:id="rId9"/>
    <p:sldId id="257" r:id="rId10"/>
    <p:sldId id="271" r:id="rId11"/>
    <p:sldId id="266" r:id="rId12"/>
    <p:sldId id="275" r:id="rId13"/>
    <p:sldId id="276" r:id="rId14"/>
    <p:sldId id="277" r:id="rId15"/>
    <p:sldId id="279" r:id="rId16"/>
    <p:sldId id="259" r:id="rId17"/>
    <p:sldId id="278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стресс</c:v>
                </c:pt>
                <c:pt idx="1">
                  <c:v>пороговая сопротивляемость</c:v>
                </c:pt>
                <c:pt idx="2">
                  <c:v>высокая  сопротивляемость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0.111</c:v>
                </c:pt>
                <c:pt idx="1">
                  <c:v>0.111</c:v>
                </c:pt>
                <c:pt idx="2">
                  <c:v>0.77800000000000025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Pictures\стресс\TgwM2Qt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Профилактика и преодоление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СТРЕССА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7504" y="6237312"/>
            <a:ext cx="4536504" cy="6206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гимназия № 2072 ДО № 2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Педагог-психолог: Сермягина В.Ю.                                      2014г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Pictures\стресс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77684"/>
            <a:ext cx="2656615" cy="15876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СИМПТОМЫ  СТРЕССА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196752"/>
            <a:ext cx="8229600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Полная отдача себя работе, проведение все меньше количество времени с друзьями и семьей;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Неэффективность на работе;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Выполнение рабочих заданий вне работы за счет личного отдыха;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Сильная  утомляемость;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Раздражительность;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Регулярные физические болезни и др.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1\Pictures\стресс\stres-kadinlari-10-yil-yaslandiriy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5713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ФАКТОРЫ, ВЛИЯЮЩИЕ  НА  РАЗВИТИЕ  СТРЕССА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484784"/>
            <a:ext cx="8229600" cy="2841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Генетическая предрасположенность;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Тип высшей нервной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Ранний детский опыт;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Родительские сценарии;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Личностные особенности (характер, уровень самооценки, направленность, установки и ценности)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Факторы социальной среды;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Когнитивные факторы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43" name="Picture 3" descr="C:\Users\1\Pictures\стресс\Stressed20Out20M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36218"/>
            <a:ext cx="2499030" cy="362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Психологические  признаки стресса: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5922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Рассеянность;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Расстройство памяти;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Тревожность;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Плаксивость;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Излишнее беспокойство;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Беспричинные страхи;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Раздражительность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350100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что влияет стресс?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4149080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Стресс приводит к потери уверенности в себе, к возникновению различных заболеваний, психическим расстройствам и  к лекарственной зависимости.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4578" name="Picture 2" descr="C:\Users\1\Pictures\стресс\d1deef8dee01d5d2c493d994a6aefb8e_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3593728" cy="231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Физиологические признаки стресса: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132856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бессонница;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головные боли;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сердцебиение;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боли в спине, в желудке, в сердце;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несварение желудка;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спазмы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482" name="Picture 2" descr="C:\Users\1\Pictures\стресс\x_861138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Факторы, усугубляющие  воздействие стресса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556792"/>
            <a:ext cx="82296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Нежелание человека изменить собственные представления;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Категоричность в восприятии альтернатив;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Наличие иррациональных установок;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Инерция мышления;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Стремление избежать болезненных эмоциональных переживаний.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507" name="Picture 3" descr="C:\Users\1\Pictures\стресс\136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02115"/>
            <a:ext cx="2366020" cy="255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707088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снятия стресса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1\Pictures\стресс\способы-снятия-стресса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268760"/>
            <a:ext cx="190500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1\Pictures\стресс\rasslabl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2149" y="0"/>
            <a:ext cx="2921851" cy="194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1\Pictures\стресс\32865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05772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C:\Users\1\Pictures\стресс\1156253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411760" cy="369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C:\Users\1\Pictures\стресс\941f1c160cdeb27ca078c20a0cae5c2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4396" y="3861048"/>
            <a:ext cx="3499604" cy="243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1" name="Picture 9" descr="C:\Users\1\Pictures\стресс\382809_1542-550x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509120"/>
            <a:ext cx="2880320" cy="215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1\Pictures\стресс\1339701445_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3212976"/>
            <a:ext cx="1917700" cy="127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C:\Users\1\Pictures\стресс\240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1772816"/>
            <a:ext cx="2049016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3" name="Picture 11" descr="C:\Users\1\Pictures\стресс\anti_stress_toys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1988840"/>
            <a:ext cx="2627784" cy="186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C:\Users\1\Pictures\стресс\5066_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3501008"/>
            <a:ext cx="1229122" cy="1396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ЗАЩИТА  ОТ  СТРЕССА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124744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Поверьте в себя!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держите всё в себе!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пытайтесь быть идеальным!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Смотрите на всё происходящее в перспективе!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Занимайтесь спортом!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Общайтесь с семьей!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Уступайте в мелочах в пределах, то что Вас не так волнует!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«Давайте поговорим об этом завтра»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Место покоя!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1\Pictures\стресс\St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24744"/>
            <a:ext cx="1977008" cy="1482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\Pictures\стресс\thtmleditorpicture_file_path_1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Pictures\стресс\0a04f6a7576f6772a4ef78fc1cfe1a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Pictures\фон\0_c98_893f60d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по стрессоустойчивости педагогов и специалистов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980728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определение и стрессоустойчивости и социальной адаптации  Холмса и Раге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Обследовано 36 человек (2 ч. на больничном):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стресс 4 человека 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11,1%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пороговая сопротивляемость 4 человека 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11.1%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высокая сопротивляемость 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77.8%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1547664" y="2780928"/>
          <a:ext cx="71391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стресс\0928bf4a3ab0ec110a0d43e076a158d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Pictures\стресс\xxxxx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7704856" cy="65527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802434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Стресс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это неспецифический ответ организма на любое предъявляемое ему требование, и этот ответ представляет собой напряжение организма, направленное на преодоление возникших трудностей и приспособление к возросшим требованиям.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Pictures\стресс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49080"/>
            <a:ext cx="35283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4824536" cy="503143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Работники, составляющие группу риска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Работа связанная с интенсивным общением;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Возникновение внутренних конфликтов, связанных с работой;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Работа протекает в условиях нестабильности;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Необходимость постоянно демонстрировать высокую эффективность;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Жители крупных городов.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1\Pictures\стресс\Stop-st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968294" cy="4317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Формы стресса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Дистресс – «плохой»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стресс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Эустресс – «хороший»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стресс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1\Pictures\стресс\stres-kadinlari-10-yil-yaslandiriy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000946" cy="242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1\Pictures\спорт\14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3913237" cy="286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C:\Users\1\Pictures\стресс\1274994356_stress145432(300x238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708920"/>
            <a:ext cx="2369884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41044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Стресс следует рассматривать как важнейший адаптационный механизм, позволяющий живому существу, попавшему в неблагоприятные условия, сконцентрироваться, напрячь все свои силы и найти оптимальный  выход из затруднительной ситуации.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1\Pictures\стресс\1274994356_stress145432(300x238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300792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Pictures\фон\0_c98_893f60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992888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Теория стресса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Ганса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Селье</a:t>
            </a:r>
            <a:r>
              <a:rPr lang="ru-RU" sz="2400" b="1" i="1" dirty="0" smtClean="0">
                <a:solidFill>
                  <a:srgbClr val="FFFF00"/>
                </a:solidFill>
              </a:rPr>
              <a:t> выделил в нем три стадии.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Первая – </a:t>
            </a:r>
            <a:r>
              <a:rPr lang="ru-RU" sz="2000" b="1" dirty="0" smtClean="0">
                <a:solidFill>
                  <a:srgbClr val="FF0000"/>
                </a:solidFill>
              </a:rPr>
              <a:t>стадия </a:t>
            </a:r>
            <a:r>
              <a:rPr lang="ru-RU" sz="2000" b="1" i="1" dirty="0" smtClean="0">
                <a:solidFill>
                  <a:srgbClr val="FF0000"/>
                </a:solidFill>
              </a:rPr>
              <a:t>тревоги</a:t>
            </a:r>
            <a:r>
              <a:rPr lang="ru-RU" sz="2000" b="1" i="1" dirty="0" smtClean="0"/>
              <a:t>.</a:t>
            </a:r>
            <a:r>
              <a:rPr lang="ru-RU" sz="2000" b="1" dirty="0" smtClean="0"/>
              <a:t> Это фаза мобилизации защитных сил организма, повышающая его устойчивость по отношению к конкретному травмирующему воздействию. При этом организм функционирует с большим напряжением. Однако на первой фазе стресса он справляется с нагрузкой еще с помощью функциональной мобилизации без структурных перестроек.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Вслед за первой наступает вторая фаза – </a:t>
            </a:r>
            <a:r>
              <a:rPr lang="ru-RU" sz="2000" b="1" i="1" dirty="0" smtClean="0">
                <a:solidFill>
                  <a:srgbClr val="FF0000"/>
                </a:solidFill>
              </a:rPr>
              <a:t>сбалансированного расходования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адапционных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резервов организма</a:t>
            </a:r>
            <a:r>
              <a:rPr lang="ru-RU" sz="2000" b="1" dirty="0" smtClean="0">
                <a:solidFill>
                  <a:srgbClr val="FF0000"/>
                </a:solidFill>
              </a:rPr>
              <a:t> (стадия стабилизации, сопротивления)</a:t>
            </a:r>
            <a:r>
              <a:rPr lang="ru-RU" sz="2000" b="1" dirty="0" smtClean="0"/>
              <a:t>. Все параметры выведенные из равновесия в первой фазе, закрепляются на новом уровне. При этом обеспечивается мало отличающееся от нормы реагирование, все как будто бы налаживается. Однако, если стресс продолжается долго, в связи с ограниченностью резервов организма неизбежно наступает третья фаза – </a:t>
            </a:r>
            <a:r>
              <a:rPr lang="ru-RU" sz="2000" b="1" i="1" dirty="0" smtClean="0">
                <a:solidFill>
                  <a:srgbClr val="FF0000"/>
                </a:solidFill>
              </a:rPr>
              <a:t>истощения.</a:t>
            </a:r>
            <a:r>
              <a:rPr lang="ru-RU" sz="2000" b="1" dirty="0" smtClean="0"/>
              <a:t> На второй и третьей стадиях организм, исчерпав свои функциональные резервы, включает механизмы структурной перестройки. Когда их не хватает, появляется истощение.</a:t>
            </a:r>
            <a:endParaRPr lang="ru-RU" sz="2000" b="1" dirty="0"/>
          </a:p>
        </p:txBody>
      </p:sp>
      <p:pic>
        <p:nvPicPr>
          <p:cNvPr id="25602" name="Picture 2" descr="C:\Users\1\Pictures\стресс\f62bc665676f549a2571feb9b1b5da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660" y="2348880"/>
            <a:ext cx="1417340" cy="141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403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Профилактика и преодоление СТРЕССА</vt:lpstr>
      <vt:lpstr>Мониторинг по стрессоустойчивости педагогов и специалистов </vt:lpstr>
      <vt:lpstr>Слайд 3</vt:lpstr>
      <vt:lpstr>Слайд 4</vt:lpstr>
      <vt:lpstr>Стресс – это неспецифический ответ организма на любое предъявляемое ему требование, и этот ответ представляет собой напряжение организма, направленное на преодоление возникших трудностей и приспособление к возросшим требованиям.</vt:lpstr>
      <vt:lpstr>Работники, составляющие группу риска - Работа связанная с интенсивным общением; - Возникновение внутренних конфликтов, связанных с работой; - Работа протекает в условиях нестабильности; - Необходимость постоянно демонстрировать высокую эффективность; - Жители крупных городов.  </vt:lpstr>
      <vt:lpstr>Формы стресса:</vt:lpstr>
      <vt:lpstr>Стресс следует рассматривать как важнейший адаптационный механизм, позволяющий живому существу, попавшему в неблагоприятные условия, сконцентрироваться, напрячь все свои силы и найти оптимальный  выход из затруднительной ситуации.</vt:lpstr>
      <vt:lpstr>Слайд 9</vt:lpstr>
      <vt:lpstr>СИМПТОМЫ  СТРЕССА:</vt:lpstr>
      <vt:lpstr>ФАКТОРЫ, ВЛИЯЮЩИЕ  НА  РАЗВИТИЕ  СТРЕССА</vt:lpstr>
      <vt:lpstr>Психологические  признаки стресса:</vt:lpstr>
      <vt:lpstr>Физиологические признаки стресса:</vt:lpstr>
      <vt:lpstr>Факторы, усугубляющие  воздействие стресса</vt:lpstr>
      <vt:lpstr>Приёмы снятия стресса</vt:lpstr>
      <vt:lpstr>ЗАЩИТА  ОТ  СТРЕССА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2014-02-23T14:18:06Z</dcterms:created>
  <dcterms:modified xsi:type="dcterms:W3CDTF">2014-02-23T17:18:16Z</dcterms:modified>
</cp:coreProperties>
</file>