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7918" y="1524000"/>
            <a:ext cx="5008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Чистоговорки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0_5d7b3_ec31552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225" y="3810000"/>
            <a:ext cx="23715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2286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Тема: ОГОРОД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2967" y="1524001"/>
            <a:ext cx="58580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вскопали огород.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Семена посеяли.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растёт никак капуста,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сих пор на грядке пусто.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огоро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4191000"/>
            <a:ext cx="4686300" cy="213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5801" y="304800"/>
            <a:ext cx="3886200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Капуста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MCj04301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1"/>
            <a:ext cx="20574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" y="1828800"/>
            <a:ext cx="8839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Пуста-пуста-пуста-растёт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огороде капуста.</a:t>
            </a:r>
          </a:p>
          <a:p>
            <a:pPr algn="ctr"/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Пусту-пусту-пусту-посадили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мы капусту.</a:t>
            </a:r>
          </a:p>
          <a:p>
            <a:pPr algn="ct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Пусту-пусту-пусту-поливали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мы капусту.</a:t>
            </a:r>
          </a:p>
          <a:p>
            <a:pPr algn="ctr"/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Пусте-пусте-пусте-витамины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есть в капусте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m0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181600"/>
            <a:ext cx="2971800" cy="1676400"/>
          </a:xfrm>
          <a:prstGeom prst="rect">
            <a:avLst/>
          </a:prstGeom>
        </p:spPr>
      </p:pic>
      <p:pic>
        <p:nvPicPr>
          <p:cNvPr id="9" name="Рисунок 8" descr="m0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953000"/>
            <a:ext cx="1752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48200" y="304800"/>
            <a:ext cx="381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Арбуз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MCj04369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752601"/>
            <a:ext cx="8686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Ус-ус-вот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арбуз.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Узы-узы-узы-на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бахче растут арбузы.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Узы-узы-узы-любят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все арбузы.</a:t>
            </a: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Узом-узом-узом-угостили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нас арбузом.</a:t>
            </a:r>
          </a:p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Уза-уза-уза-наелись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мы арбуза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45720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Огурец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огурец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"/>
            <a:ext cx="4572000" cy="2438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2667001"/>
            <a:ext cx="8000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Ец-ец-ец-зелёный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огурец.</a:t>
            </a: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Цы-сы-цы-растут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грядке огурцы.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Цы-сы-цы-мы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сорвали огурцы.</a:t>
            </a: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Цы-сы-цы-мы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солили огурцы.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Ец-ец-ец-солёный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огурец.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1" y="304800"/>
            <a:ext cx="4190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Картофель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картофел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1"/>
            <a:ext cx="2438400" cy="1371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685800" y="1752600"/>
            <a:ext cx="109728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Ошка-ошка-вот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картошка.</a:t>
            </a:r>
          </a:p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Ошка-ошка-ошка-растёт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огороде картошка.</a:t>
            </a:r>
          </a:p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Ошку-ошку-ошку-сажали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мы картошку.</a:t>
            </a:r>
          </a:p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Ошку-ошку-ошку-пололи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мы картошку.</a:t>
            </a:r>
          </a:p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Ошку-ошку-ошку-пора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копать картошку.</a:t>
            </a:r>
          </a:p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Ошки-ошки-ошки-много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выросло картошки.</a:t>
            </a:r>
          </a:p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Ошку-ошку-ошку-любят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все картошку.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анто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3810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2188178" y="583555"/>
            <a:ext cx="476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успеха!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0_8bda0_78bbfbd5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905000"/>
            <a:ext cx="3505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75" y="1600200"/>
            <a:ext cx="904125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Са-са-са-летит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оса.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Сы-сы-сы-мы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видели осу.</a:t>
            </a:r>
          </a:p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Сы-сы-сы-не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боимся мы осы.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Са-са-са-улетела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оса.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</a:t>
            </a:r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осоньки-осы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есть полоски и усы.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tz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4957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1524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Острая коса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447801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Са-са-са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вот коса</a:t>
            </a:r>
          </a:p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Са-са-са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острая коса.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Сой-сой-сой- траву косим мы косой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69301941_1237096287_artlib_galler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2004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152400"/>
            <a:ext cx="4936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Лиса в лесу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a2dfa01d17a66df7574c52b1aca156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1"/>
            <a:ext cx="2590800" cy="304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094" y="2967335"/>
            <a:ext cx="86998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СА-са-са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вот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лиса.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Су-су-су- нора лисы в лесу.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Су-су-су- мы видели лису.</a:t>
            </a: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Сы-сы-сы-хвост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красивый у лисы.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502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кто там за кустом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Махнул рыженьким хвостом?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362201"/>
            <a:ext cx="533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Виден чей из-за куста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Кончик рыжего хвоста?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33400" y="3629368"/>
            <a:ext cx="3886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Всегда выходит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Сухой из воды.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собою хвостом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Заметает следы.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1799" y="457200"/>
            <a:ext cx="5486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Осенний лес.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21" y="1371600"/>
            <a:ext cx="91454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Ес-ес-ес-идем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мы в лес.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Су-су-су-тихо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осенью в лесу.</a:t>
            </a: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Ес-ес-ес-опустел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осенний лес.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Су-су-су-грибы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берем в лесу.</a:t>
            </a: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Ес-ес-ес-листву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роняет лес.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Стве-стве-стве-грибы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спрятались в листве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0_229c7_8486d71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419600"/>
            <a:ext cx="3429000" cy="1905000"/>
          </a:xfrm>
          <a:prstGeom prst="rect">
            <a:avLst/>
          </a:prstGeom>
        </p:spPr>
      </p:pic>
      <p:pic>
        <p:nvPicPr>
          <p:cNvPr id="8" name="Рисунок 7" descr="seqy13tcx04skh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3200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0" y="3810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Фасоль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24001"/>
            <a:ext cx="8839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Соль-соль-соль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вот фасоль.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Соль-соль-соль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посадили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фасоль.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Соль-соль-соль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на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грядке выросла фасоль.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Соль-соль-соль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сварили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фасоль.</a:t>
            </a:r>
          </a:p>
          <a:p>
            <a:pPr algn="ctr"/>
            <a:r>
              <a:rPr lang="ru-RU" sz="3600" b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Солью-солью-солью</a:t>
            </a:r>
            <a:r>
              <a:rPr lang="ru-RU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вкусный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 с фасолью.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3276600" cy="22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0709" y="228600"/>
            <a:ext cx="4542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Суп с фасолью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1" y="1447801"/>
            <a:ext cx="5867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 сварили из фасоли.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Положить забыли соли.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Несолёный суп с фасолью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потом солили солью.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MCj02394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4114800"/>
            <a:ext cx="228599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 из песка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600200"/>
            <a:ext cx="838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Сок-сок-сок - во дворе у нас песок.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Сок-сок-сок - мы несем песок.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Ска-ска-ска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дом мы строим из песка.</a:t>
            </a:r>
          </a:p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Ске-ске-ске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- мои руки все в песке.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дом из пес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7" y="3886200"/>
            <a:ext cx="5262563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316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27</cp:revision>
  <dcterms:created xsi:type="dcterms:W3CDTF">2013-06-15T03:14:33Z</dcterms:created>
  <dcterms:modified xsi:type="dcterms:W3CDTF">2013-06-21T08:10:19Z</dcterms:modified>
</cp:coreProperties>
</file>