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56" r:id="rId3"/>
    <p:sldId id="257" r:id="rId4"/>
    <p:sldId id="261" r:id="rId5"/>
    <p:sldId id="258" r:id="rId6"/>
    <p:sldId id="279" r:id="rId7"/>
    <p:sldId id="264" r:id="rId8"/>
    <p:sldId id="262" r:id="rId9"/>
    <p:sldId id="265" r:id="rId10"/>
    <p:sldId id="268" r:id="rId11"/>
    <p:sldId id="267" r:id="rId12"/>
    <p:sldId id="277" r:id="rId13"/>
    <p:sldId id="270" r:id="rId14"/>
    <p:sldId id="273" r:id="rId15"/>
    <p:sldId id="274" r:id="rId16"/>
    <p:sldId id="275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539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752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7EE00-CE78-427F-8429-67ABA2550AA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FD0EE-8B6E-4A83-BE0B-2202878B1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8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FD0EE-8B6E-4A83-BE0B-2202878B1C8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FD0EE-8B6E-4A83-BE0B-2202878B1C8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357C2-28F5-4088-B5E9-2A8C35D365F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tomsk.fio.ru/works/313/suh/karandah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6000">
              <a:srgbClr val="FEE7F2"/>
            </a:gs>
            <a:gs pos="15000">
              <a:srgbClr val="FAC77D"/>
            </a:gs>
            <a:gs pos="75000">
              <a:srgbClr val="FBA97D"/>
            </a:gs>
            <a:gs pos="90000">
              <a:srgbClr val="FBD49C">
                <a:lumMod val="95000"/>
                <a:alpha val="84000"/>
              </a:srgbClr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276872"/>
            <a:ext cx="6480720" cy="2306687"/>
          </a:xfrm>
        </p:spPr>
        <p:txBody>
          <a:bodyPr>
            <a:normAutofit/>
          </a:bodyPr>
          <a:lstStyle/>
          <a:p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стране АБВГДЕЙКА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517232"/>
            <a:ext cx="5852800" cy="134076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ГБОУ СОШ № 461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Презентация к уроку обучения грамоте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в 1 классе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Автор: Руденко </a:t>
            </a:r>
            <a:r>
              <a:rPr lang="ru-RU" dirty="0">
                <a:solidFill>
                  <a:srgbClr val="002060"/>
                </a:solidFill>
              </a:rPr>
              <a:t>И</a:t>
            </a:r>
            <a:r>
              <a:rPr lang="ru-RU" dirty="0" smtClean="0">
                <a:solidFill>
                  <a:srgbClr val="002060"/>
                </a:solidFill>
              </a:rPr>
              <a:t>рина Алексеевна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balloons17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548680"/>
            <a:ext cx="1656184" cy="2592288"/>
          </a:xfrm>
          <a:prstGeom prst="rect">
            <a:avLst/>
          </a:prstGeom>
        </p:spPr>
      </p:pic>
      <p:pic>
        <p:nvPicPr>
          <p:cNvPr id="1026" name="Picture 2" descr="C:\Users\Ирина\Desktop\32262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41" b="94932" l="2752" r="89450">
                        <a14:foregroundMark x1="27982" y1="76351" x2="40826" y2="69257"/>
                        <a14:foregroundMark x1="51376" y1="73311" x2="51376" y2="73311"/>
                        <a14:foregroundMark x1="60550" y1="46284" x2="60550" y2="46284"/>
                        <a14:foregroundMark x1="54587" y1="40203" x2="54587" y2="40203"/>
                        <a14:foregroundMark x1="57798" y1="45270" x2="37615" y2="42568"/>
                        <a14:foregroundMark x1="50917" y1="43581" x2="46330" y2="50338"/>
                        <a14:foregroundMark x1="65596" y1="26014" x2="88991" y2="21284"/>
                        <a14:foregroundMark x1="39908" y1="33108" x2="39908" y2="33108"/>
                        <a14:foregroundMark x1="39908" y1="33108" x2="11009" y2="50000"/>
                        <a14:foregroundMark x1="26606" y1="43243" x2="26606" y2="43243"/>
                        <a14:foregroundMark x1="40367" y1="33108" x2="61927" y2="35811"/>
                        <a14:foregroundMark x1="69266" y1="37162" x2="79817" y2="58446"/>
                        <a14:foregroundMark x1="47248" y1="53041" x2="15138" y2="61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" y="3552824"/>
            <a:ext cx="2314029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Documents and Settings\МамулькА\Рабочий стол\азбука\азбука\р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14875" y="3500438"/>
            <a:ext cx="14414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рыцарь</a:t>
            </a:r>
            <a:endParaRPr lang="ru-RU" sz="2800" dirty="0">
              <a:solidFill>
                <a:srgbClr val="FF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3438" y="4762500"/>
            <a:ext cx="1023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рыба</a:t>
            </a:r>
            <a:endParaRPr lang="ru-RU" sz="2800" dirty="0">
              <a:solidFill>
                <a:srgbClr val="04617B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72375" y="2786063"/>
            <a:ext cx="10128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рысь</a:t>
            </a:r>
            <a:endParaRPr lang="ru-RU" sz="2800" dirty="0">
              <a:solidFill>
                <a:srgbClr val="CC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8" y="119063"/>
            <a:ext cx="12684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радуга</a:t>
            </a:r>
            <a:endParaRPr lang="ru-RU" sz="2800" dirty="0">
              <a:solidFill>
                <a:srgbClr val="0BD0D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0" y="5619750"/>
            <a:ext cx="7715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рак</a:t>
            </a:r>
            <a:endParaRPr lang="ru-RU" sz="2800" dirty="0">
              <a:solidFill>
                <a:srgbClr val="CC00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3450" y="2190750"/>
            <a:ext cx="17256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раковина</a:t>
            </a:r>
            <a:endParaRPr lang="ru-RU" sz="2800" dirty="0">
              <a:solidFill>
                <a:srgbClr val="CC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80300" y="190500"/>
            <a:ext cx="13779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ракеты</a:t>
            </a:r>
            <a:endParaRPr lang="ru-RU" sz="2800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5288" y="2690813"/>
            <a:ext cx="14779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русалка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4900" y="3714750"/>
            <a:ext cx="16970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ромашки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875" y="6262688"/>
            <a:ext cx="923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река</a:t>
            </a:r>
            <a:endParaRPr lang="ru-RU" sz="2800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13" name="Месяц 12"/>
          <p:cNvSpPr/>
          <p:nvPr/>
        </p:nvSpPr>
        <p:spPr>
          <a:xfrm rot="5400000">
            <a:off x="2714626" y="-2143125"/>
            <a:ext cx="3357562" cy="8072437"/>
          </a:xfrm>
          <a:prstGeom prst="moon">
            <a:avLst>
              <a:gd name="adj" fmla="val 36456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715125" y="785813"/>
            <a:ext cx="1285875" cy="107156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443538" y="1571625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429125" y="2357438"/>
            <a:ext cx="1714500" cy="242887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Хорда 16"/>
          <p:cNvSpPr/>
          <p:nvPr/>
        </p:nvSpPr>
        <p:spPr>
          <a:xfrm rot="6864507">
            <a:off x="2323307" y="3799681"/>
            <a:ext cx="963612" cy="1933575"/>
          </a:xfrm>
          <a:prstGeom prst="chord">
            <a:avLst>
              <a:gd name="adj1" fmla="val 2700000"/>
              <a:gd name="adj2" fmla="val 15876497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71563" y="4357688"/>
            <a:ext cx="628650" cy="5715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rot="21032918">
            <a:off x="6789738" y="3287713"/>
            <a:ext cx="1849437" cy="1016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500688" y="5357813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7250" y="3071813"/>
            <a:ext cx="1214438" cy="12144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 rot="647957">
            <a:off x="1062038" y="5038725"/>
            <a:ext cx="1998662" cy="681038"/>
          </a:xfrm>
          <a:prstGeom prst="roundRect">
            <a:avLst>
              <a:gd name="adj" fmla="val 3395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4313" y="3571875"/>
            <a:ext cx="857250" cy="157162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2875" y="6215063"/>
            <a:ext cx="5214938" cy="571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86563" y="6215063"/>
            <a:ext cx="2214562" cy="571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000125" y="3071813"/>
            <a:ext cx="571500" cy="5715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438" y="2643188"/>
            <a:ext cx="8890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роза</a:t>
            </a:r>
            <a:endParaRPr lang="ru-RU" sz="28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77280"/>
            <a:ext cx="8424936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786" y="714356"/>
            <a:ext cx="6413514" cy="5356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86644" y="6072206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3минуты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14290"/>
            <a:ext cx="3486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«Лесенка».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643050"/>
            <a:ext cx="1491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800" dirty="0" err="1" smtClean="0"/>
              <a:t>р</a:t>
            </a:r>
            <a:r>
              <a:rPr lang="ru-RU" sz="4800" dirty="0" smtClean="0"/>
              <a:t> -  -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2428868"/>
            <a:ext cx="17700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 smtClean="0"/>
              <a:t>р</a:t>
            </a:r>
            <a:r>
              <a:rPr lang="ru-RU" sz="4400" dirty="0" smtClean="0"/>
              <a:t>  -  -  -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3071810"/>
            <a:ext cx="21996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 smtClean="0"/>
              <a:t>р</a:t>
            </a:r>
            <a:r>
              <a:rPr lang="ru-RU" sz="4400" dirty="0" smtClean="0"/>
              <a:t>  -  -  -  -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3857628"/>
            <a:ext cx="2629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 smtClean="0"/>
              <a:t>р</a:t>
            </a:r>
            <a:r>
              <a:rPr lang="ru-RU" sz="4400" dirty="0" smtClean="0"/>
              <a:t>  -  -  -  -  -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4643446"/>
            <a:ext cx="29306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 smtClean="0"/>
              <a:t>р</a:t>
            </a:r>
            <a:r>
              <a:rPr lang="ru-RU" sz="4400" dirty="0" smtClean="0"/>
              <a:t> -  -  -  -  -  -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5357826"/>
            <a:ext cx="3187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 smtClean="0"/>
              <a:t>р</a:t>
            </a:r>
            <a:r>
              <a:rPr lang="ru-RU" sz="4400" dirty="0" smtClean="0"/>
              <a:t>  -  -  -   -  -  -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35716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1.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4437112"/>
            <a:ext cx="187220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285728"/>
            <a:ext cx="7389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Найди схему для слова  ТУРИЗМ.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85728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2.</a:t>
            </a:r>
            <a:endParaRPr lang="ru-RU" sz="4000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1643042" y="2285992"/>
            <a:ext cx="457200" cy="4572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428860" y="2285992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500562" y="2285992"/>
            <a:ext cx="457200" cy="4572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143240" y="2285992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786182" y="2285992"/>
            <a:ext cx="500066" cy="5000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1714480" y="3571876"/>
            <a:ext cx="457200" cy="4572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2428860" y="3571876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3143240" y="3571876"/>
            <a:ext cx="457200" cy="42862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3786182" y="3571876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429124" y="3571876"/>
            <a:ext cx="457200" cy="4572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5143504" y="3571876"/>
            <a:ext cx="457200" cy="4572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5857884" y="3571876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5214942" y="2285992"/>
            <a:ext cx="457200" cy="4572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2536017" y="2464587"/>
            <a:ext cx="107157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071934" y="1928802"/>
            <a:ext cx="357190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2571736" y="3857628"/>
            <a:ext cx="10001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4392611" y="3750471"/>
            <a:ext cx="1072364" cy="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 flipV="1">
            <a:off x="4071934" y="3071810"/>
            <a:ext cx="285752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Блок-схема: узел 39"/>
          <p:cNvSpPr/>
          <p:nvPr/>
        </p:nvSpPr>
        <p:spPr>
          <a:xfrm>
            <a:off x="1714480" y="4500570"/>
            <a:ext cx="457200" cy="4572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2428860" y="4500570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>
            <a:off x="3143240" y="4500570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>
            <a:off x="3786182" y="4500570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>
            <a:off x="4500562" y="4500570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>
            <a:off x="5143504" y="4500570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5400000">
            <a:off x="2714612" y="4786322"/>
            <a:ext cx="71438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4143372" y="4214818"/>
            <a:ext cx="214314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 descr="d00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4071942"/>
            <a:ext cx="12382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214818"/>
            <a:ext cx="2016224" cy="238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Сегодня  я </a:t>
            </a:r>
            <a:r>
              <a:rPr lang="ru-RU" sz="4000" smtClean="0"/>
              <a:t>узнал     </a:t>
            </a:r>
            <a:r>
              <a:rPr lang="ru-RU" smtClean="0"/>
              <a:t>__________ 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sz="4000" dirty="0" smtClean="0"/>
              <a:t>Было интересно __________ 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sz="4000" dirty="0" smtClean="0"/>
              <a:t>Было трудно     ____________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884368" y="5589240"/>
            <a:ext cx="936104" cy="11864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Ребус.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3108" y="1714488"/>
            <a:ext cx="973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М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1714480" y="1785926"/>
            <a:ext cx="1428760" cy="10715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28992" y="1571612"/>
            <a:ext cx="662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Р</a:t>
            </a:r>
            <a:endParaRPr lang="ru-RU" sz="7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2857497"/>
            <a:ext cx="5381220" cy="381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472" y="357166"/>
            <a:ext cx="7732798" cy="59547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14348" y="5572140"/>
            <a:ext cx="264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Спасибо</a:t>
            </a:r>
            <a:r>
              <a:rPr lang="ru-RU" sz="4400" dirty="0" smtClean="0"/>
              <a:t>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500174"/>
            <a:ext cx="785818" cy="92869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Помогите друзьям!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643050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А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1643050"/>
            <a:ext cx="503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Н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143372" y="1643050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Л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1643050"/>
            <a:ext cx="524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О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286380" y="1643050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У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786446" y="1643050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Э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8992" y="1643050"/>
            <a:ext cx="575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Ы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00298" y="1643050"/>
            <a:ext cx="449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Р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13" y="1643050"/>
            <a:ext cx="129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И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2928934"/>
            <a:ext cx="2202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Гласные: 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214282" y="4357694"/>
            <a:ext cx="2618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Согласные:</a:t>
            </a:r>
            <a:endParaRPr lang="ru-RU" sz="4000" dirty="0"/>
          </a:p>
        </p:txBody>
      </p:sp>
      <p:pic>
        <p:nvPicPr>
          <p:cNvPr id="18" name="Picture 4" descr="http://www.tomsk.fio.ru/works/313/suh/karandah.g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7422" y="285728"/>
            <a:ext cx="952500" cy="1905000"/>
          </a:xfrm>
          <a:prstGeom prst="rect">
            <a:avLst/>
          </a:prstGeom>
          <a:noFill/>
          <a:ln/>
        </p:spPr>
      </p:pic>
      <p:sp>
        <p:nvSpPr>
          <p:cNvPr id="19" name="TextBox 18"/>
          <p:cNvSpPr txBox="1"/>
          <p:nvPr/>
        </p:nvSpPr>
        <p:spPr>
          <a:xfrm>
            <a:off x="6735675" y="1643050"/>
            <a:ext cx="716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2381859" y="3000372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 А  Ы  О  У  Э   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0364" y="4357694"/>
            <a:ext cx="2452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  М  Н  Л  С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5453280" y="4357694"/>
            <a:ext cx="565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450" y="1412875"/>
            <a:ext cx="6697663" cy="2584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atin typeface="Verdana" pitchFamily="34" charset="0"/>
              </a:rPr>
              <a:t>Согласные звуки [</a:t>
            </a:r>
            <a:r>
              <a:rPr lang="ru-RU" sz="5400" b="1" dirty="0" err="1" smtClean="0">
                <a:latin typeface="Verdana" pitchFamily="34" charset="0"/>
              </a:rPr>
              <a:t>р</a:t>
            </a:r>
            <a:r>
              <a:rPr lang="ru-RU" sz="5400" b="1" dirty="0" smtClean="0">
                <a:latin typeface="Verdana" pitchFamily="34" charset="0"/>
              </a:rPr>
              <a:t>] </a:t>
            </a:r>
            <a:r>
              <a:rPr lang="ru-RU" sz="5400" b="1" dirty="0">
                <a:latin typeface="Verdana" pitchFamily="34" charset="0"/>
              </a:rPr>
              <a:t>[</a:t>
            </a:r>
            <a:r>
              <a:rPr lang="ru-RU" sz="5400" b="1" dirty="0" err="1">
                <a:latin typeface="Verdana" pitchFamily="34" charset="0"/>
              </a:rPr>
              <a:t>р</a:t>
            </a:r>
            <a:r>
              <a:rPr lang="ru-RU" sz="5400" b="1" baseline="30000" dirty="0">
                <a:latin typeface="Verdana" pitchFamily="34" charset="0"/>
              </a:rPr>
              <a:t>,</a:t>
            </a:r>
            <a:r>
              <a:rPr lang="ru-RU" sz="5400" b="1" dirty="0">
                <a:latin typeface="Verdana" pitchFamily="34" charset="0"/>
              </a:rPr>
              <a:t>],</a:t>
            </a:r>
          </a:p>
          <a:p>
            <a:pPr algn="ctr">
              <a:defRPr/>
            </a:pPr>
            <a:r>
              <a:rPr lang="ru-RU" sz="5400" b="1" dirty="0">
                <a:latin typeface="Verdana" pitchFamily="34" charset="0"/>
              </a:rPr>
              <a:t> буквы </a:t>
            </a:r>
            <a:r>
              <a:rPr lang="ru-RU" sz="5400" b="1" dirty="0" smtClean="0">
                <a:latin typeface="Verdana" pitchFamily="34" charset="0"/>
              </a:rPr>
              <a:t>Р </a:t>
            </a:r>
            <a:r>
              <a:rPr lang="ru-RU" sz="5400" b="1" dirty="0" err="1" smtClean="0">
                <a:latin typeface="Verdana" pitchFamily="34" charset="0"/>
              </a:rPr>
              <a:t>р</a:t>
            </a:r>
            <a:r>
              <a:rPr lang="ru-RU" sz="5400" b="1" dirty="0" smtClean="0">
                <a:latin typeface="Verdana" pitchFamily="34" charset="0"/>
              </a:rPr>
              <a:t>.</a:t>
            </a:r>
            <a:endParaRPr lang="ru-RU" sz="5400" dirty="0"/>
          </a:p>
        </p:txBody>
      </p:sp>
      <p:pic>
        <p:nvPicPr>
          <p:cNvPr id="5" name="Picture 5" descr="MCj04061840000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764704"/>
            <a:ext cx="1728192" cy="172819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89040"/>
            <a:ext cx="3024336" cy="2808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214686"/>
            <a:ext cx="3671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Познакомиться: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000240"/>
            <a:ext cx="1752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Узнать: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4000504"/>
            <a:ext cx="26677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Проверить:</a:t>
            </a:r>
          </a:p>
          <a:p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285728"/>
            <a:ext cx="2793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Цели урока: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3636" y="214290"/>
            <a:ext cx="2825934" cy="1990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857620" y="3214686"/>
            <a:ext cx="33470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 </a:t>
            </a:r>
          </a:p>
          <a:p>
            <a:r>
              <a:rPr lang="ru-RU" sz="4000" dirty="0" smtClean="0"/>
              <a:t>С    буквой Р </a:t>
            </a:r>
            <a:r>
              <a:rPr lang="ru-RU" sz="4000" dirty="0" err="1" smtClean="0"/>
              <a:t>р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928794" y="2500306"/>
            <a:ext cx="6205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Какие звуки имеет буква Р?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45335" y="4572008"/>
            <a:ext cx="7298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Есть ли мягкие и твёрдые звуки</a:t>
            </a:r>
            <a:r>
              <a:rPr lang="ru-RU" sz="4000" dirty="0"/>
              <a:t>.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4949825" y="2325688"/>
            <a:ext cx="185738" cy="1446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149080"/>
            <a:ext cx="1512168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9" y="764704"/>
            <a:ext cx="1656184" cy="156098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TopLeft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8" y="2852936"/>
            <a:ext cx="194421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980728"/>
            <a:ext cx="180020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779914" y="1165394"/>
            <a:ext cx="4968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У Егора огород,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Там есть репа и горох.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Рядом огород Федоры –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Там на грядке помидоры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2656"/>
            <a:ext cx="381642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564904"/>
            <a:ext cx="446449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3914190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Овощи – кладовая витаминов</a:t>
            </a:r>
            <a:endParaRPr lang="ru-RU" sz="40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206770"/>
            <a:ext cx="5500726" cy="607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142984"/>
            <a:ext cx="3361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Буква   </a:t>
            </a:r>
            <a:r>
              <a:rPr lang="ru-RU" sz="6000" dirty="0" err="1" smtClean="0"/>
              <a:t>Рр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428728" y="3714752"/>
            <a:ext cx="971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[</a:t>
            </a:r>
            <a:r>
              <a:rPr lang="ru-RU" sz="5400" dirty="0" err="1" smtClean="0"/>
              <a:t>р</a:t>
            </a:r>
            <a:r>
              <a:rPr lang="en-US" sz="5400" dirty="0" smtClean="0"/>
              <a:t>]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643570" y="3714752"/>
            <a:ext cx="1144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[</a:t>
            </a:r>
            <a:r>
              <a:rPr lang="ru-RU" sz="5400" dirty="0" err="1" smtClean="0"/>
              <a:t>р</a:t>
            </a:r>
            <a:r>
              <a:rPr lang="en-US" sz="5400" dirty="0" smtClean="0"/>
              <a:t>’]</a:t>
            </a:r>
            <a:endParaRPr lang="ru-RU" sz="5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4786314" y="2500306"/>
            <a:ext cx="1500198" cy="9286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071670" y="2357430"/>
            <a:ext cx="1428760" cy="11430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435" y="2702439"/>
            <a:ext cx="2355565" cy="3999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узел 4"/>
          <p:cNvSpPr/>
          <p:nvPr/>
        </p:nvSpPr>
        <p:spPr>
          <a:xfrm>
            <a:off x="1428727" y="4941168"/>
            <a:ext cx="971741" cy="936104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2"/>
            <a:endCxn id="5" idx="6"/>
          </p:cNvCxnSpPr>
          <p:nvPr/>
        </p:nvCxnSpPr>
        <p:spPr>
          <a:xfrm>
            <a:off x="1428727" y="5409220"/>
            <a:ext cx="97174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5643570" y="4941168"/>
            <a:ext cx="944654" cy="936104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5643570" y="5229200"/>
            <a:ext cx="944654" cy="261147"/>
          </a:xfrm>
          <a:custGeom>
            <a:avLst/>
            <a:gdLst>
              <a:gd name="connsiteX0" fmla="*/ 0 w 599606"/>
              <a:gd name="connsiteY0" fmla="*/ 239989 h 303898"/>
              <a:gd name="connsiteX1" fmla="*/ 134911 w 599606"/>
              <a:gd name="connsiteY1" fmla="*/ 147 h 303898"/>
              <a:gd name="connsiteX2" fmla="*/ 464695 w 599606"/>
              <a:gd name="connsiteY2" fmla="*/ 269970 h 303898"/>
              <a:gd name="connsiteX3" fmla="*/ 599606 w 599606"/>
              <a:gd name="connsiteY3" fmla="*/ 299950 h 30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606" h="303898">
                <a:moveTo>
                  <a:pt x="0" y="239989"/>
                </a:moveTo>
                <a:cubicBezTo>
                  <a:pt x="28731" y="117569"/>
                  <a:pt x="57462" y="-4850"/>
                  <a:pt x="134911" y="147"/>
                </a:cubicBezTo>
                <a:cubicBezTo>
                  <a:pt x="212360" y="5144"/>
                  <a:pt x="387246" y="220003"/>
                  <a:pt x="464695" y="269970"/>
                </a:cubicBezTo>
                <a:cubicBezTo>
                  <a:pt x="542144" y="319937"/>
                  <a:pt x="577121" y="299950"/>
                  <a:pt x="599606" y="299950"/>
                </a:cubicBezTo>
              </a:path>
            </a:pathLst>
          </a:custGeom>
          <a:ln w="28575">
            <a:solidFill>
              <a:srgbClr val="539B5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://raskraska.ru/azbuka/azbuka-list-rus-b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raskraska.ru/azbuka/azbuka-list-rus-b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raskraska.ru/azbuka/azbuka-list-rus-b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937"/>
            <a:ext cx="9144000" cy="6850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978</TotalTime>
  <Words>205</Words>
  <Application>Microsoft Office PowerPoint</Application>
  <PresentationFormat>Экран (4:3)</PresentationFormat>
  <Paragraphs>74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 стране АБВГДЕЙКА</vt:lpstr>
      <vt:lpstr>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Продолжи:</vt:lpstr>
      <vt:lpstr>Ребус.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Прохоренко</dc:creator>
  <cp:lastModifiedBy>Ирина</cp:lastModifiedBy>
  <cp:revision>103</cp:revision>
  <dcterms:created xsi:type="dcterms:W3CDTF">2012-11-05T08:30:09Z</dcterms:created>
  <dcterms:modified xsi:type="dcterms:W3CDTF">2013-10-20T10:16:53Z</dcterms:modified>
</cp:coreProperties>
</file>