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BBBA11-CBFF-4520-BF98-FA99B466B7B4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DDB6A1-4A6E-4EDF-A18D-F7F431692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EB606-F1F5-48A3-A108-3948A3B3D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7AB9-3BBF-4BB4-AD18-C575D8119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8B1FB-D8ED-4E67-9B04-333D0C7B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A5BD-3CFB-4F3E-B4C1-FDF91BB22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0551-A0ED-41A6-9769-00B60709E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4E81-6BF1-4B6F-B447-A365E02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17C7-D6AC-40B2-8B79-F9AA3F02E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043A-9897-4242-98F2-BC45CAB8D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3FF84-AF14-44FA-A135-68F79AB9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95B5B-6D4B-4076-A03E-E36728A32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B20C-3C4A-4905-8BFA-DC62079C0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EC94F-2216-4536-91F7-C09588E4A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2" descr="FISH47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0238" y="4857750"/>
            <a:ext cx="20018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5643602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Узнай букву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Чижова И.В.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МБОУ гимназия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г.Узловая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Тульской области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FokinaLida.75@mail.ru </a:t>
            </a:r>
          </a:p>
        </p:txBody>
      </p:sp>
      <p:pic>
        <p:nvPicPr>
          <p:cNvPr id="9217" name="Picture 1" descr="C:\Users\Учитель\Desktop\картинки\983216049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268977">
            <a:off x="5751768" y="679678"/>
            <a:ext cx="2595569" cy="2595569"/>
          </a:xfrm>
          <a:prstGeom prst="rect">
            <a:avLst/>
          </a:prstGeom>
          <a:noFill/>
        </p:spPr>
      </p:pic>
      <p:pic>
        <p:nvPicPr>
          <p:cNvPr id="9219" name="Picture 3" descr="C:\Users\Учитель\Desktop\картинки\i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000240"/>
            <a:ext cx="2555090" cy="2643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Найди  гласные  буквы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FokinaLida.75@mail.ru </a:t>
            </a:r>
          </a:p>
        </p:txBody>
      </p:sp>
      <p:pic>
        <p:nvPicPr>
          <p:cNvPr id="3077" name="Picture 5" descr="C:\Users\Учитель\Desktop\картинки\p122_00rr0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643050"/>
            <a:ext cx="2286000" cy="2286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357554" y="1857364"/>
            <a:ext cx="71438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6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3143248"/>
            <a:ext cx="8435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О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1714488"/>
            <a:ext cx="72167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К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79481" y="1591380"/>
            <a:ext cx="71045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>
                <a:solidFill>
                  <a:srgbClr val="C00000"/>
                </a:solidFill>
              </a:rPr>
              <a:t>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06926" y="4510427"/>
            <a:ext cx="9492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Ж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3357562"/>
            <a:ext cx="72167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З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21019" y="4381473"/>
            <a:ext cx="74892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Е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57049" y="4967627"/>
            <a:ext cx="7938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И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17787" y="3209165"/>
            <a:ext cx="7938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Н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Найди  согласные  буквы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FokinaLida.75@mail.ru </a:t>
            </a:r>
          </a:p>
        </p:txBody>
      </p:sp>
      <p:pic>
        <p:nvPicPr>
          <p:cNvPr id="3077" name="Picture 5" descr="C:\Users\Учитель\Desktop\картинки\p122_00rr0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643050"/>
            <a:ext cx="2286000" cy="2286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357554" y="1857364"/>
            <a:ext cx="71438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6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3143248"/>
            <a:ext cx="75052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Ё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1714488"/>
            <a:ext cx="79380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Я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6926" y="4510427"/>
            <a:ext cx="70243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Т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2500306"/>
            <a:ext cx="10358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Ш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4929198"/>
            <a:ext cx="79380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И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4572008"/>
            <a:ext cx="7938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Ч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17787" y="3209165"/>
            <a:ext cx="7938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Д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Какие  буквы  могут  обозначать  два  звука?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1857364"/>
            <a:ext cx="71438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6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3143248"/>
            <a:ext cx="75052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Ё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1714488"/>
            <a:ext cx="10583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Ю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6926" y="4510427"/>
            <a:ext cx="7489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Е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2500306"/>
            <a:ext cx="78739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Э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4929198"/>
            <a:ext cx="8435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>
                <a:solidFill>
                  <a:srgbClr val="C00000"/>
                </a:solidFill>
              </a:rPr>
              <a:t>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4572008"/>
            <a:ext cx="7938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С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17787" y="3209165"/>
            <a:ext cx="80342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Ц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17410" name="Picture 2" descr="C:\Users\Учитель\Desktop\картинки\rybka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920658"/>
            <a:ext cx="1785950" cy="1718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Какие  буквы  </a:t>
            </a:r>
            <a:r>
              <a:rPr lang="ru-RU" sz="4800" b="1" dirty="0" smtClean="0">
                <a:solidFill>
                  <a:srgbClr val="FFFF00"/>
                </a:solidFill>
              </a:rPr>
              <a:t>обозначают мягкость  согласного  звука?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1857364"/>
            <a:ext cx="71438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6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3143248"/>
            <a:ext cx="75052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Ё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1714488"/>
            <a:ext cx="74892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Р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6926" y="4510427"/>
            <a:ext cx="7489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Е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2000240"/>
            <a:ext cx="7938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И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4929198"/>
            <a:ext cx="8435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>
                <a:solidFill>
                  <a:srgbClr val="C00000"/>
                </a:solidFill>
              </a:rPr>
              <a:t>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4572008"/>
            <a:ext cx="101341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Ы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17787" y="3209165"/>
            <a:ext cx="7938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Я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17410" name="Picture 2" descr="C:\Users\Учитель\Desktop\картинки\rybka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920658"/>
            <a:ext cx="1785950" cy="1718084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643702" y="3214686"/>
            <a:ext cx="70243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Т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В  каких  словах  два  слога?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1643050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ояль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Учитель\Desktop\картинки\rybka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920658"/>
            <a:ext cx="1785950" cy="171808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928926" y="3255189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живут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96137" y="4257271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синица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2428868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эскимо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12235" y="4470214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орех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67336" y="5522400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куст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В  каких  словах  один    слог?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1643050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мороз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Учитель\Desktop\картинки\rybka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920658"/>
            <a:ext cx="1785950" cy="171808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714612" y="2857496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окно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29388" y="3786190"/>
            <a:ext cx="221457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дом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7620" y="4214818"/>
            <a:ext cx="214314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жаль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12235" y="4470214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вдруг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67336" y="5522400"/>
            <a:ext cx="2919176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уронила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2500306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бегемот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1" grpId="0"/>
      <p:bldP spid="22" grpId="0"/>
      <p:bldP spid="2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В  каких  словах  ударный второй    слог?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857364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метро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71802" y="2928934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зайка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643446"/>
            <a:ext cx="221457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лиса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43636" y="3357562"/>
            <a:ext cx="250033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машина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2910" y="4071942"/>
            <a:ext cx="242889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около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5715016"/>
            <a:ext cx="2919176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воробей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000240"/>
            <a:ext cx="321471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матрёшка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Учитель\Desktop\картинки\983216049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53192" y="4167192"/>
            <a:ext cx="2690808" cy="269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1" grpId="0"/>
      <p:bldP spid="22" grpId="0"/>
      <p:bldP spid="2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FokinaLida.75@mail.ru </a:t>
            </a:r>
          </a:p>
        </p:txBody>
      </p:sp>
      <p:pic>
        <p:nvPicPr>
          <p:cNvPr id="5121" name="Picture 1" descr="C:\Users\Учитель\Desktop\карти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857364"/>
            <a:ext cx="3143272" cy="3251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знай букв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Узнай букву</Template>
  <TotalTime>100</TotalTime>
  <Words>112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Узнай букву</vt:lpstr>
      <vt:lpstr>Узнай букву</vt:lpstr>
      <vt:lpstr>Найди  гласные  буквы</vt:lpstr>
      <vt:lpstr>Найди  согласные  буквы</vt:lpstr>
      <vt:lpstr>Какие  буквы  могут  обозначать  два  звука?</vt:lpstr>
      <vt:lpstr>Какие  буквы  обозначают мягкость  согласного  звука?</vt:lpstr>
      <vt:lpstr>В  каких  словах  два  слога?</vt:lpstr>
      <vt:lpstr>В  каких  словах  один    слог?</vt:lpstr>
      <vt:lpstr>В  каких  словах  ударный второй    слог?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Узнай букву</dc:title>
  <dc:creator>Учитель</dc:creator>
  <cp:lastModifiedBy>Учитель</cp:lastModifiedBy>
  <cp:revision>12</cp:revision>
  <dcterms:created xsi:type="dcterms:W3CDTF">2013-10-15T07:27:55Z</dcterms:created>
  <dcterms:modified xsi:type="dcterms:W3CDTF">2013-10-15T10:46:42Z</dcterms:modified>
</cp:coreProperties>
</file>