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Викторина по произведению Г. Андерсена. Гадкий утёнок.</a:t>
            </a:r>
            <a:br>
              <a:rPr lang="ru-RU" sz="2000" dirty="0" smtClean="0"/>
            </a:br>
            <a:r>
              <a:rPr lang="ru-RU" sz="2000" dirty="0" smtClean="0"/>
              <a:t>Г. Комсомольск-на-Амуре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МОУ гимназия № 9</a:t>
            </a:r>
            <a:br>
              <a:rPr lang="ru-RU" sz="2000" dirty="0" smtClean="0"/>
            </a:br>
            <a:r>
              <a:rPr lang="ru-RU" sz="2000" dirty="0" smtClean="0"/>
              <a:t>Сердюк А.В.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http://skazvikt.ucoz.ru/_pu/3/5810103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133600"/>
            <a:ext cx="4267200" cy="3352800"/>
          </a:xfrm>
          <a:prstGeom prst="flowChartInputOutpu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perspectiveHeroicExtremeLeftFacing"/>
            <a:lightRig rig="flood" dir="t">
              <a:rot lat="0" lon="0" rev="13800000"/>
            </a:lightRig>
          </a:scene3d>
          <a:sp3d extrusionH="107950" prstMaterial="plastic">
            <a:bevelT w="82550" h="63500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Что всегда говорили кот и курица которые жили в избушке? 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dirty="0" smtClean="0"/>
              <a:t>1)  мы друзья </a:t>
            </a:r>
            <a:br>
              <a:rPr lang="ru-RU" dirty="0" smtClean="0"/>
            </a:br>
            <a:r>
              <a:rPr lang="ru-RU" dirty="0" smtClean="0"/>
              <a:t>2)  мы и весь свет </a:t>
            </a:r>
            <a:br>
              <a:rPr lang="ru-RU" dirty="0" smtClean="0"/>
            </a:br>
            <a:r>
              <a:rPr lang="ru-RU" dirty="0" smtClean="0"/>
              <a:t>3)  нам хорошо </a:t>
            </a:r>
            <a:br>
              <a:rPr lang="ru-RU" dirty="0" smtClean="0"/>
            </a:br>
            <a:r>
              <a:rPr lang="ru-RU" dirty="0" smtClean="0"/>
              <a:t>4)  нам всегда весело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За что любила утка «некрасивого утенка»?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1)  что он большой </a:t>
            </a:r>
            <a:br>
              <a:rPr lang="ru-RU" dirty="0" smtClean="0"/>
            </a:br>
            <a:r>
              <a:rPr lang="ru-RU" dirty="0" smtClean="0"/>
              <a:t>2)  что он умный </a:t>
            </a:r>
            <a:br>
              <a:rPr lang="ru-RU" dirty="0" smtClean="0"/>
            </a:br>
            <a:r>
              <a:rPr lang="ru-RU" dirty="0" smtClean="0"/>
              <a:t>3)  за его доброе сердце </a:t>
            </a:r>
            <a:br>
              <a:rPr lang="ru-RU" dirty="0" smtClean="0"/>
            </a:br>
            <a:r>
              <a:rPr lang="ru-RU" dirty="0" smtClean="0"/>
              <a:t>4)  что он вежливый </a:t>
            </a:r>
          </a:p>
          <a:p>
            <a:endParaRPr lang="ru-RU" dirty="0"/>
          </a:p>
        </p:txBody>
      </p:sp>
      <p:pic>
        <p:nvPicPr>
          <p:cNvPr id="4" name="Рисунок 3" descr="г 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124200"/>
            <a:ext cx="3505200" cy="26289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isometricLeftDown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 черты характера помогли утёнку выжить в обществе, котором его не принимали?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хотел сказать автор этим произведением?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Какая пословица подходит к данному произведению?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Лицом не красив, да сердцем добр.</a:t>
            </a:r>
          </a:p>
          <a:p>
            <a:pPr marL="514350" indent="-514350">
              <a:buAutoNum type="arabicParenR"/>
            </a:pPr>
            <a:r>
              <a:rPr lang="ru-RU" dirty="0" smtClean="0"/>
              <a:t>Худое худым и кончится.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b="1" dirty="0" smtClean="0"/>
              <a:t>В каком месте сидела утка на яйцах? </a:t>
            </a:r>
            <a:endParaRPr lang="ru-RU" sz="4000" dirty="0" smtClean="0"/>
          </a:p>
          <a:p>
            <a:r>
              <a:rPr lang="ru-RU" dirty="0" smtClean="0"/>
              <a:t>1) в густом лесу </a:t>
            </a:r>
            <a:br>
              <a:rPr lang="ru-RU" dirty="0" smtClean="0"/>
            </a:br>
            <a:r>
              <a:rPr lang="ru-RU" dirty="0" smtClean="0"/>
              <a:t>2) во дворе усадьбы </a:t>
            </a:r>
            <a:br>
              <a:rPr lang="ru-RU" dirty="0" smtClean="0"/>
            </a:br>
            <a:r>
              <a:rPr lang="ru-RU" dirty="0" smtClean="0"/>
              <a:t>3) в чаще лопуха </a:t>
            </a:r>
            <a:br>
              <a:rPr lang="ru-RU" dirty="0" smtClean="0"/>
            </a:br>
            <a:r>
              <a:rPr lang="ru-RU" dirty="0" smtClean="0"/>
              <a:t>4) в курятнике </a:t>
            </a:r>
          </a:p>
          <a:p>
            <a:endParaRPr lang="ru-RU" dirty="0"/>
          </a:p>
        </p:txBody>
      </p:sp>
      <p:pic>
        <p:nvPicPr>
          <p:cNvPr id="4" name="Рисунок 3" descr="г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048000"/>
            <a:ext cx="3835400" cy="2780665"/>
          </a:xfrm>
          <a:prstGeom prst="flowChartAlternateProcess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relaxedInse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Какое яйцо долго не хотело лопаться? </a:t>
            </a:r>
            <a:endParaRPr lang="ru-RU" dirty="0" smtClean="0"/>
          </a:p>
          <a:p>
            <a:r>
              <a:rPr lang="ru-RU" dirty="0" smtClean="0"/>
              <a:t>1) яйцо индюшки </a:t>
            </a:r>
            <a:br>
              <a:rPr lang="ru-RU" dirty="0" smtClean="0"/>
            </a:br>
            <a:r>
              <a:rPr lang="ru-RU" dirty="0" smtClean="0"/>
              <a:t>2) яйцо курицы </a:t>
            </a:r>
            <a:br>
              <a:rPr lang="ru-RU" dirty="0" smtClean="0"/>
            </a:br>
            <a:r>
              <a:rPr lang="ru-RU" dirty="0" smtClean="0"/>
              <a:t>3) яйцо утки </a:t>
            </a:r>
            <a:br>
              <a:rPr lang="ru-RU" dirty="0" smtClean="0"/>
            </a:br>
            <a:r>
              <a:rPr lang="ru-RU" dirty="0" smtClean="0"/>
              <a:t>4) яйцо лебедя </a:t>
            </a:r>
          </a:p>
          <a:p>
            <a:endParaRPr lang="ru-RU" dirty="0"/>
          </a:p>
        </p:txBody>
      </p:sp>
      <p:pic>
        <p:nvPicPr>
          <p:cNvPr id="4" name="Рисунок 3" descr="г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048000"/>
            <a:ext cx="3149600" cy="2283460"/>
          </a:xfrm>
          <a:prstGeom prst="flowChartMagneticDrum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Right"/>
            <a:lightRig rig="contrasting" dir="t">
              <a:rot lat="0" lon="0" rev="1500000"/>
            </a:lightRig>
          </a:scene3d>
          <a:sp3d prstMaterial="metal">
            <a:bevelT w="88900" h="88900"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Как приняли «гадкого утенка» на птичьем дворе? </a:t>
            </a:r>
            <a:endParaRPr lang="ru-RU" dirty="0" smtClean="0"/>
          </a:p>
          <a:p>
            <a:r>
              <a:rPr lang="ru-RU" dirty="0" smtClean="0"/>
              <a:t>1) радостно </a:t>
            </a:r>
            <a:br>
              <a:rPr lang="ru-RU" dirty="0" smtClean="0"/>
            </a:br>
            <a:r>
              <a:rPr lang="ru-RU" dirty="0" smtClean="0"/>
              <a:t>2) клевали и щипали </a:t>
            </a:r>
            <a:br>
              <a:rPr lang="ru-RU" dirty="0" smtClean="0"/>
            </a:br>
            <a:r>
              <a:rPr lang="ru-RU" dirty="0" smtClean="0"/>
              <a:t>3) безразлично </a:t>
            </a:r>
            <a:br>
              <a:rPr lang="ru-RU" dirty="0" smtClean="0"/>
            </a:br>
            <a:r>
              <a:rPr lang="ru-RU" dirty="0" smtClean="0"/>
              <a:t>4) прогнали прочь </a:t>
            </a:r>
          </a:p>
          <a:p>
            <a:endParaRPr lang="ru-RU" dirty="0"/>
          </a:p>
        </p:txBody>
      </p:sp>
      <p:pic>
        <p:nvPicPr>
          <p:cNvPr id="4" name="Рисунок 3" descr="г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429000"/>
            <a:ext cx="3911600" cy="304800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  <a:softEdge rad="112500"/>
          </a:effectLst>
          <a:scene3d>
            <a:camera prst="isometricBottomDown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Где спрятался «гадкий утенок» после побега из камышей? </a:t>
            </a:r>
            <a:endParaRPr lang="ru-RU" dirty="0" smtClean="0"/>
          </a:p>
          <a:p>
            <a:r>
              <a:rPr lang="ru-RU" dirty="0" smtClean="0"/>
              <a:t>1) в избушке </a:t>
            </a:r>
            <a:br>
              <a:rPr lang="ru-RU" dirty="0" smtClean="0"/>
            </a:br>
            <a:r>
              <a:rPr lang="ru-RU" dirty="0" smtClean="0"/>
              <a:t>2) на опушке леса </a:t>
            </a:r>
            <a:br>
              <a:rPr lang="ru-RU" dirty="0" smtClean="0"/>
            </a:br>
            <a:r>
              <a:rPr lang="ru-RU" dirty="0" smtClean="0"/>
              <a:t>3) в дупле старого дерева </a:t>
            </a:r>
            <a:br>
              <a:rPr lang="ru-RU" dirty="0" smtClean="0"/>
            </a:br>
            <a:r>
              <a:rPr lang="ru-RU" dirty="0" smtClean="0"/>
              <a:t>4) в сточной канаве </a:t>
            </a:r>
          </a:p>
          <a:p>
            <a:endParaRPr lang="ru-RU" dirty="0"/>
          </a:p>
        </p:txBody>
      </p:sp>
      <p:pic>
        <p:nvPicPr>
          <p:cNvPr id="4" name="Рисунок 3" descr="г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191000"/>
            <a:ext cx="3505200" cy="2541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elaxedModerately"/>
            <a:lightRig rig="threePt" dir="t"/>
          </a:scene3d>
          <a:sp3d contourW="6350" prstMaterial="matte">
            <a:bevelT w="101600" h="101600" prst="softRound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Что больше всего любил «гадкий утенок»? 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dirty="0" smtClean="0"/>
              <a:t>    1) кушать червячков </a:t>
            </a:r>
            <a:br>
              <a:rPr lang="ru-RU" dirty="0" smtClean="0"/>
            </a:br>
            <a:r>
              <a:rPr lang="ru-RU" dirty="0" smtClean="0"/>
              <a:t>2) плавать в воде </a:t>
            </a:r>
            <a:br>
              <a:rPr lang="ru-RU" dirty="0" smtClean="0"/>
            </a:br>
            <a:r>
              <a:rPr lang="ru-RU" dirty="0" smtClean="0"/>
              <a:t>3) спать во дворе </a:t>
            </a:r>
            <a:br>
              <a:rPr lang="ru-RU" dirty="0" smtClean="0"/>
            </a:br>
            <a:r>
              <a:rPr lang="ru-RU" dirty="0" smtClean="0"/>
              <a:t>4) сидеть в камышах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Зачем утенок плавал без отдыха, когда наступили зимние холода? </a:t>
            </a:r>
            <a:endParaRPr lang="ru-RU" dirty="0" smtClean="0"/>
          </a:p>
          <a:p>
            <a:r>
              <a:rPr lang="ru-RU" dirty="0" smtClean="0"/>
              <a:t>1) чтобы согреться </a:t>
            </a:r>
            <a:br>
              <a:rPr lang="ru-RU" dirty="0" smtClean="0"/>
            </a:br>
            <a:r>
              <a:rPr lang="ru-RU" dirty="0" smtClean="0"/>
              <a:t>2) просто поплавать </a:t>
            </a:r>
            <a:br>
              <a:rPr lang="ru-RU" dirty="0" smtClean="0"/>
            </a:br>
            <a:r>
              <a:rPr lang="ru-RU" dirty="0" smtClean="0"/>
              <a:t>3) не дать замерзнуть воде </a:t>
            </a:r>
            <a:br>
              <a:rPr lang="ru-RU" dirty="0" smtClean="0"/>
            </a:br>
            <a:r>
              <a:rPr lang="ru-RU" dirty="0" smtClean="0"/>
              <a:t>4) чтобы почистить перья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Сколько лебедей выплыло из чащи тростника ранней весной? </a:t>
            </a:r>
            <a:endParaRPr lang="ru-RU" dirty="0" smtClean="0"/>
          </a:p>
          <a:p>
            <a:r>
              <a:rPr lang="ru-RU" dirty="0" smtClean="0"/>
              <a:t>1) два </a:t>
            </a:r>
            <a:br>
              <a:rPr lang="ru-RU" dirty="0" smtClean="0"/>
            </a:br>
            <a:r>
              <a:rPr lang="ru-RU" dirty="0" smtClean="0"/>
              <a:t>2) три </a:t>
            </a:r>
            <a:br>
              <a:rPr lang="ru-RU" dirty="0" smtClean="0"/>
            </a:br>
            <a:r>
              <a:rPr lang="ru-RU" dirty="0" smtClean="0"/>
              <a:t>3) четыре </a:t>
            </a:r>
            <a:br>
              <a:rPr lang="ru-RU" dirty="0" smtClean="0"/>
            </a:br>
            <a:r>
              <a:rPr lang="ru-RU" dirty="0" smtClean="0"/>
              <a:t>4) пять </a:t>
            </a:r>
          </a:p>
          <a:p>
            <a:endParaRPr lang="ru-RU" dirty="0"/>
          </a:p>
        </p:txBody>
      </p:sp>
      <p:pic>
        <p:nvPicPr>
          <p:cNvPr id="4" name="Рисунок 3" descr="г 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590800"/>
            <a:ext cx="4578350" cy="34434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isometricTopUp"/>
            <a:lightRig rig="contrasting" dir="t">
              <a:rot lat="0" lon="0" rev="3000000"/>
            </a:lightRig>
          </a:scene3d>
          <a:sp3d contourW="7620">
            <a:bevelT w="95250" h="31750" prst="divot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Что сделали старые лебеди, увидев молодого и красивого лебедя? </a:t>
            </a:r>
            <a:endParaRPr lang="ru-RU" dirty="0" smtClean="0"/>
          </a:p>
          <a:p>
            <a:r>
              <a:rPr lang="ru-RU" dirty="0" smtClean="0"/>
              <a:t>1) проплыли мимо </a:t>
            </a:r>
            <a:br>
              <a:rPr lang="ru-RU" dirty="0" smtClean="0"/>
            </a:br>
            <a:r>
              <a:rPr lang="ru-RU" dirty="0" smtClean="0"/>
              <a:t>2) зашипели на него </a:t>
            </a:r>
            <a:br>
              <a:rPr lang="ru-RU" dirty="0" smtClean="0"/>
            </a:br>
            <a:r>
              <a:rPr lang="ru-RU" dirty="0" smtClean="0"/>
              <a:t>3) гордо улетели </a:t>
            </a:r>
            <a:br>
              <a:rPr lang="ru-RU" dirty="0" smtClean="0"/>
            </a:br>
            <a:r>
              <a:rPr lang="ru-RU" dirty="0" smtClean="0"/>
              <a:t>4) склонили перед ним головы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188</Words>
  <Application>Microsoft Office PowerPoint</Application>
  <PresentationFormat>Экран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Викторина по произведению Г. Андерсена. Гадкий утёнок. Г. Комсомольск-на-Амуре МОУ гимназия № 9 Сердюк А.В.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Какие  черты характера помогли утёнку выжить в обществе, котором его не принимали?</vt:lpstr>
      <vt:lpstr>Слайд 13</vt:lpstr>
      <vt:lpstr>Какая пословица подходит к данному произведению?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2013-06-30T07:14:38Z</dcterms:created>
  <dcterms:modified xsi:type="dcterms:W3CDTF">2013-10-10T08:00:14Z</dcterms:modified>
</cp:coreProperties>
</file>