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емур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4T21:23:47.40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1E1E-936D-48FF-AFA1-3E49325BFC11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660E-E0C3-4069-A6D7-5266C8FFCE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Шибаев</a:t>
            </a:r>
            <a:br>
              <a:rPr lang="ru-RU" dirty="0" smtClean="0"/>
            </a:br>
            <a:r>
              <a:rPr lang="ru-RU" b="1" dirty="0" smtClean="0"/>
              <a:t>Слова, слова, слова.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Всему название дано-</a:t>
            </a:r>
          </a:p>
          <a:p>
            <a:pPr>
              <a:buNone/>
            </a:pPr>
            <a:r>
              <a:rPr lang="ru-RU" dirty="0" smtClean="0"/>
              <a:t>И зверю, и предмету.</a:t>
            </a:r>
          </a:p>
          <a:p>
            <a:pPr>
              <a:buNone/>
            </a:pPr>
            <a:r>
              <a:rPr lang="ru-RU" dirty="0" smtClean="0"/>
              <a:t>Вещей вокруг полным-полно.</a:t>
            </a:r>
          </a:p>
          <a:p>
            <a:pPr>
              <a:buNone/>
            </a:pPr>
            <a:r>
              <a:rPr lang="ru-RU" dirty="0" smtClean="0"/>
              <a:t>А безымянных- нету!</a:t>
            </a:r>
          </a:p>
          <a:p>
            <a:pPr>
              <a:buNone/>
            </a:pPr>
            <a:r>
              <a:rPr lang="ru-RU" dirty="0" smtClean="0"/>
              <a:t>И все, что в памяти у нас ,-</a:t>
            </a:r>
          </a:p>
          <a:p>
            <a:pPr>
              <a:buNone/>
            </a:pPr>
            <a:r>
              <a:rPr lang="ru-RU" dirty="0" smtClean="0"/>
              <a:t>Означено словами.</a:t>
            </a:r>
          </a:p>
          <a:p>
            <a:pPr>
              <a:buNone/>
            </a:pPr>
            <a:r>
              <a:rPr lang="ru-RU" dirty="0" smtClean="0"/>
              <a:t>Они слышны и здесь и там ,</a:t>
            </a:r>
          </a:p>
          <a:p>
            <a:pPr>
              <a:buNone/>
            </a:pPr>
            <a:r>
              <a:rPr lang="ru-RU" dirty="0" smtClean="0"/>
              <a:t>На улице и дома :</a:t>
            </a:r>
          </a:p>
          <a:p>
            <a:pPr>
              <a:buNone/>
            </a:pPr>
            <a:r>
              <a:rPr lang="ru-RU" dirty="0" smtClean="0"/>
              <a:t>Одно- давно привычно нам,</a:t>
            </a:r>
          </a:p>
          <a:p>
            <a:pPr>
              <a:buNone/>
            </a:pPr>
            <a:r>
              <a:rPr lang="ru-RU" dirty="0" smtClean="0"/>
              <a:t>Другое незнакома…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Б. Шергин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Собирай по ягодке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наберёшь кузовок.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4000" dirty="0" smtClean="0"/>
              <a:t>За неделю работа не продвинулась ни на … . В субботу вечером Митя вдруг устал … . Снял газету, которою была прикрыта доска, и … </a:t>
            </a:r>
            <a:r>
              <a:rPr lang="ru-RU" sz="4000" dirty="0" err="1" smtClean="0"/>
              <a:t>и</a:t>
            </a:r>
            <a:r>
              <a:rPr lang="ru-RU" sz="4000" dirty="0" smtClean="0"/>
              <a:t> … . Прекрасно сделанный … одиноко красовался, как … на фоне голой земли. 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228919"/>
            <a:ext cx="80752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Прочитайте строки, из которых можно узнать о Ваниной бабушке. Опишите её.</a:t>
            </a:r>
          </a:p>
          <a:p>
            <a:r>
              <a:rPr lang="ru-RU" sz="3600" dirty="0" smtClean="0"/>
              <a:t>Почему Ваня назвал Митю паркетчиком, а бабушка – художником?</a:t>
            </a:r>
          </a:p>
          <a:p>
            <a:r>
              <a:rPr lang="ru-RU" sz="3600" dirty="0" smtClean="0"/>
              <a:t>Что случилось с Митей?</a:t>
            </a:r>
          </a:p>
          <a:p>
            <a:r>
              <a:rPr lang="ru-RU" sz="3600" dirty="0" smtClean="0"/>
              <a:t>Как ему помогли бабушка и мастер? (найти отрывки)</a:t>
            </a:r>
          </a:p>
          <a:p>
            <a:r>
              <a:rPr lang="ru-RU" sz="3600" dirty="0" smtClean="0"/>
              <a:t>Почему автор вначале написал о бабушке?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пословицы.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Работа любит не молодца, а </a:t>
            </a:r>
            <a:r>
              <a:rPr lang="ru-RU" sz="4800" dirty="0" err="1" smtClean="0"/>
              <a:t>незалежливого</a:t>
            </a:r>
            <a:r>
              <a:rPr lang="ru-RU" sz="4800" dirty="0" smtClean="0"/>
              <a:t>.</a:t>
            </a:r>
          </a:p>
          <a:p>
            <a:r>
              <a:rPr lang="ru-RU" sz="4800" dirty="0" smtClean="0"/>
              <a:t>Глаза страшатся, руки делают.</a:t>
            </a:r>
          </a:p>
          <a:p>
            <a:r>
              <a:rPr lang="ru-RU" sz="4800" dirty="0" smtClean="0"/>
              <a:t>Комар носа не подточит.</a:t>
            </a:r>
          </a:p>
          <a:p>
            <a:r>
              <a:rPr lang="ru-RU" sz="4800" dirty="0" smtClean="0"/>
              <a:t>Собирай по ягодке – наберёшь кузовок.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Цветок на земле.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5400" dirty="0" smtClean="0"/>
              <a:t>про – </a:t>
            </a:r>
            <a:r>
              <a:rPr lang="ru-RU" sz="5400" dirty="0" err="1" smtClean="0"/>
              <a:t>сы</a:t>
            </a:r>
            <a:r>
              <a:rPr lang="ru-RU" sz="5400" dirty="0" smtClean="0"/>
              <a:t> – па – </a:t>
            </a:r>
            <a:r>
              <a:rPr lang="ru-RU" sz="5400" dirty="0" err="1" smtClean="0"/>
              <a:t>ет</a:t>
            </a:r>
            <a:r>
              <a:rPr lang="ru-RU" sz="5400" dirty="0" smtClean="0"/>
              <a:t> – </a:t>
            </a:r>
            <a:r>
              <a:rPr lang="ru-RU" sz="5400" dirty="0" err="1" smtClean="0"/>
              <a:t>ся</a:t>
            </a:r>
            <a:endParaRPr lang="ru-RU" sz="5400" dirty="0" smtClean="0"/>
          </a:p>
          <a:p>
            <a:pPr>
              <a:buNone/>
            </a:pPr>
            <a:r>
              <a:rPr lang="ru-RU" sz="5400" dirty="0" err="1" smtClean="0"/>
              <a:t>рав</a:t>
            </a:r>
            <a:r>
              <a:rPr lang="ru-RU" sz="5400" dirty="0" smtClean="0"/>
              <a:t> – но – душ – но</a:t>
            </a:r>
          </a:p>
          <a:p>
            <a:pPr>
              <a:buNone/>
            </a:pPr>
            <a:r>
              <a:rPr lang="ru-RU" sz="5400" dirty="0" smtClean="0"/>
              <a:t>де – ре – </a:t>
            </a:r>
            <a:r>
              <a:rPr lang="ru-RU" sz="5400" dirty="0" err="1" smtClean="0"/>
              <a:t>вян</a:t>
            </a:r>
            <a:r>
              <a:rPr lang="ru-RU" sz="5400" dirty="0" smtClean="0"/>
              <a:t> – но –го</a:t>
            </a:r>
          </a:p>
          <a:p>
            <a:pPr>
              <a:buNone/>
            </a:pPr>
            <a:r>
              <a:rPr lang="ru-RU" sz="5400" dirty="0" smtClean="0"/>
              <a:t>жал – конь – кий</a:t>
            </a:r>
          </a:p>
          <a:p>
            <a:pPr>
              <a:buNone/>
            </a:pPr>
            <a:r>
              <a:rPr lang="ru-RU" sz="5400" dirty="0" smtClean="0"/>
              <a:t>под – </a:t>
            </a:r>
            <a:r>
              <a:rPr lang="ru-RU" sz="5400" dirty="0" err="1" smtClean="0"/>
              <a:t>ка</a:t>
            </a:r>
            <a:r>
              <a:rPr lang="ru-RU" sz="5400" dirty="0" smtClean="0"/>
              <a:t> – </a:t>
            </a:r>
            <a:r>
              <a:rPr lang="ru-RU" sz="5400" dirty="0" err="1" smtClean="0"/>
              <a:t>ра</a:t>
            </a:r>
            <a:r>
              <a:rPr lang="ru-RU" sz="5400" dirty="0" smtClean="0"/>
              <a:t> – у – лить</a:t>
            </a:r>
          </a:p>
          <a:p>
            <a:pPr>
              <a:buNone/>
            </a:pPr>
            <a:r>
              <a:rPr lang="ru-RU" sz="5400" dirty="0" smtClean="0"/>
              <a:t>не – по – </a:t>
            </a:r>
            <a:r>
              <a:rPr lang="ru-RU" sz="5400" dirty="0" err="1" smtClean="0"/>
              <a:t>нят</a:t>
            </a:r>
            <a:r>
              <a:rPr lang="ru-RU" sz="5400" dirty="0" smtClean="0"/>
              <a:t> – ли - вый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r>
              <a:rPr lang="ru-RU" b="1" dirty="0" smtClean="0"/>
              <a:t>Уморились</a:t>
            </a:r>
            <a:r>
              <a:rPr lang="ru-RU" dirty="0" smtClean="0"/>
              <a:t> – устали</a:t>
            </a:r>
          </a:p>
          <a:p>
            <a:r>
              <a:rPr lang="ru-RU" b="1" dirty="0" smtClean="0"/>
              <a:t>Нынче</a:t>
            </a:r>
            <a:r>
              <a:rPr lang="ru-RU" dirty="0" smtClean="0"/>
              <a:t> – сегодня</a:t>
            </a:r>
          </a:p>
          <a:p>
            <a:r>
              <a:rPr lang="ru-RU" b="1" dirty="0" smtClean="0"/>
              <a:t>Глаза смежать</a:t>
            </a:r>
            <a:r>
              <a:rPr lang="ru-RU" dirty="0" smtClean="0"/>
              <a:t> – закрывать</a:t>
            </a:r>
          </a:p>
          <a:p>
            <a:r>
              <a:rPr lang="ru-RU" b="1" dirty="0" smtClean="0"/>
              <a:t>Осерчал </a:t>
            </a:r>
            <a:r>
              <a:rPr lang="ru-RU" dirty="0" smtClean="0"/>
              <a:t>– рассердился</a:t>
            </a:r>
          </a:p>
          <a:p>
            <a:r>
              <a:rPr lang="ru-RU" b="1" dirty="0" smtClean="0"/>
              <a:t>Русская печь </a:t>
            </a:r>
            <a:r>
              <a:rPr lang="ru-RU" dirty="0" smtClean="0"/>
              <a:t>– большая кирпичная печь с широким полукруглым жерлом и верхней лежанкой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3"/>
            <a:ext cx="2808312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Понравился ли вам рассказ? Чем?</a:t>
            </a:r>
          </a:p>
          <a:p>
            <a:r>
              <a:rPr lang="ru-RU" sz="4400" dirty="0" smtClean="0"/>
              <a:t>Автор называет </a:t>
            </a:r>
            <a:r>
              <a:rPr lang="ru-RU" sz="4400" dirty="0" err="1" smtClean="0"/>
              <a:t>Афоню</a:t>
            </a:r>
            <a:r>
              <a:rPr lang="ru-RU" sz="4400" dirty="0" smtClean="0"/>
              <a:t> </a:t>
            </a:r>
            <a:r>
              <a:rPr lang="ru-RU" sz="4400" b="1" u="sng" dirty="0" smtClean="0"/>
              <a:t>добрым внуком</a:t>
            </a:r>
            <a:r>
              <a:rPr lang="ru-RU" sz="4400" dirty="0" smtClean="0"/>
              <a:t>, а как вы считаете?</a:t>
            </a:r>
          </a:p>
          <a:p>
            <a:endParaRPr lang="ru-RU" sz="4400" dirty="0"/>
          </a:p>
          <a:p>
            <a:endParaRPr lang="ru-RU" sz="4400" dirty="0"/>
          </a:p>
        </p:txBody>
      </p:sp>
      <p:pic>
        <p:nvPicPr>
          <p:cNvPr id="2054" name="Picture 6" descr="C:\Users\темур\AppData\Local\Microsoft\Windows\Temporary Internet Files\Content.IE5\28N4P6QP\MM9002836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д.з</a:t>
            </a:r>
            <a:r>
              <a:rPr lang="ru-RU" dirty="0" smtClean="0"/>
              <a:t>. </a:t>
            </a:r>
            <a:r>
              <a:rPr lang="ru-RU" sz="4000" b="1" dirty="0" smtClean="0"/>
              <a:t>Прочитать сказку Платонова «Волшебное кольцо»</a:t>
            </a:r>
            <a:endParaRPr lang="ru-RU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68445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rgbClr val="C7A2E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А. Шибаев Слова, слова, слова.</vt:lpstr>
      <vt:lpstr>Б. Шергин Собирай по ягодке – наберёшь кузовок.</vt:lpstr>
      <vt:lpstr>Слайд 3</vt:lpstr>
      <vt:lpstr>Найдите пословицы. </vt:lpstr>
      <vt:lpstr>Слайд 5</vt:lpstr>
      <vt:lpstr>Цветок на земле.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Шибаев</dc:title>
  <dc:creator>темур</dc:creator>
  <cp:lastModifiedBy>темур</cp:lastModifiedBy>
  <cp:revision>8</cp:revision>
  <dcterms:created xsi:type="dcterms:W3CDTF">2013-04-04T16:24:00Z</dcterms:created>
  <dcterms:modified xsi:type="dcterms:W3CDTF">2013-04-04T17:37:53Z</dcterms:modified>
</cp:coreProperties>
</file>