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A6F32-E224-4468-86D6-18CAB60898CE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2A4C1A-7FFF-4468-87C6-D79E6C3D9D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7754E-D475-47E8-A001-88E69B61C24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hyperlink" Target="http://img0.liveinternet.ru/images/attach/c/1/50/758/50758504_1257364507_image001_13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hyperlink" Target="http://bbsimg.ngfiles.com/1/24129000/ngbbs501a1c20c8765.jpg" TargetMode="Externa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13.xm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slide" Target="slide4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http://tainy.net/wp-content/uploads/2010/08/c352775054a91728eeabb88415a895b0_full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hyperlink" Target="http://img1.liveinternet.ru/images/attach/c/5/84/645/84645305_d314f572bec0.jpg" TargetMode="Externa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2%20&#1082;&#1083;&#1072;&#1089;&#1089;\&#1073;&#1086;&#1075;&#1072;&#1090;&#1099;&#1088;&#1080;\pril\pril\&#1048;%20&#1088;&#1072;&#1079;&#1086;&#1076;&#1088;&#1072;&#1074;%20&#1074;&#1089;&#1077;%2012%20&#1082;&#1086;&#1078;%20&#1055;&#1088;&#1077;&#1079;&#1077;&#1085;&#1090;&#1072;.wmv" TargetMode="External"/><Relationship Id="rId6" Type="http://schemas.openxmlformats.org/officeDocument/2006/relationships/slide" Target="slide3.xml"/><Relationship Id="rId5" Type="http://schemas.openxmlformats.org/officeDocument/2006/relationships/image" Target="../media/image4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571612"/>
            <a:ext cx="7772400" cy="214314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Интерактивный тест по литературному чтению </a:t>
            </a:r>
            <a:b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для 3 класса </a:t>
            </a:r>
            <a:r>
              <a:rPr lang="en-US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«Богатыри земли русской»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4429132"/>
            <a:ext cx="6400800" cy="1752600"/>
          </a:xfrm>
        </p:spPr>
        <p:txBody>
          <a:bodyPr/>
          <a:lstStyle/>
          <a:p>
            <a:endParaRPr lang="ru-RU" sz="1800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Веденеева Оксана Ивановна</a:t>
            </a:r>
            <a:endParaRPr lang="en-US" sz="18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sz="18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 </a:t>
            </a:r>
          </a:p>
          <a:p>
            <a:r>
              <a:rPr lang="ru-RU" sz="18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«Лицей № 47» г. Саратова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142976" y="642918"/>
            <a:ext cx="74295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endParaRPr lang="ru-RU" sz="4000" dirty="0">
              <a:latin typeface="Cambria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>
              <a:latin typeface="Cambria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43174" y="500042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Калики перехожие – это…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2214546" y="3071810"/>
            <a:ext cx="4643470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Старинное название калек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2214546" y="4429132"/>
            <a:ext cx="4643470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Старинное название колдунов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86776" y="6357958"/>
            <a:ext cx="71438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8-bylina-ob-ile-muromc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32" y="1071546"/>
            <a:ext cx="5000660" cy="4812666"/>
          </a:xfrm>
          <a:prstGeom prst="rect">
            <a:avLst/>
          </a:prstGeom>
        </p:spPr>
      </p:pic>
      <p:sp>
        <p:nvSpPr>
          <p:cNvPr id="6" name="Горизонтальный свиток 5"/>
          <p:cNvSpPr/>
          <p:nvPr/>
        </p:nvSpPr>
        <p:spPr>
          <a:xfrm>
            <a:off x="2214546" y="2000240"/>
            <a:ext cx="4643470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Старинное название странников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93064E-6 L 0.00399 0.5285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7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142976" y="642918"/>
            <a:ext cx="74295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endParaRPr lang="ru-RU" sz="4000" dirty="0">
              <a:latin typeface="Cambria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>
              <a:latin typeface="Cambria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-214346" y="24288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57554" y="1000108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Ендова – это…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786050" y="2071678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Старинное название еды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2786050" y="4786322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Старинное название тарелки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86776" y="6357958"/>
            <a:ext cx="71438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://img0.liveinternet.ru/images/attach/c/1/50/758/50758504_1257364507_image001_13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1785926"/>
            <a:ext cx="5857916" cy="3989539"/>
          </a:xfrm>
          <a:prstGeom prst="rect">
            <a:avLst/>
          </a:prstGeom>
          <a:noFill/>
        </p:spPr>
      </p:pic>
      <p:sp>
        <p:nvSpPr>
          <p:cNvPr id="7" name="Горизонтальный свиток 6"/>
          <p:cNvSpPr/>
          <p:nvPr/>
        </p:nvSpPr>
        <p:spPr>
          <a:xfrm>
            <a:off x="2786050" y="3429000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Старинное название сосуда для питья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142976" y="642918"/>
            <a:ext cx="74295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endParaRPr lang="ru-RU" sz="4000" dirty="0">
              <a:latin typeface="Cambria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>
              <a:latin typeface="Cambria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071802" y="1000108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Палица – это…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2857488" y="3357562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большой палец руки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2857488" y="4714884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Старинное название кисти руки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алее 8">
            <a:hlinkClick r:id="rId4" action="ppaction://hlinksldjump" highlightClick="1"/>
          </p:cNvPr>
          <p:cNvSpPr/>
          <p:nvPr/>
        </p:nvSpPr>
        <p:spPr>
          <a:xfrm>
            <a:off x="8286776" y="6357958"/>
            <a:ext cx="71438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bbsimg.ngfiles.com/1/24129000/ngbbs501a1c20c8765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32" y="1714488"/>
            <a:ext cx="5372756" cy="3890965"/>
          </a:xfrm>
          <a:prstGeom prst="rect">
            <a:avLst/>
          </a:prstGeom>
          <a:noFill/>
        </p:spPr>
      </p:pic>
      <p:sp>
        <p:nvSpPr>
          <p:cNvPr id="6" name="Горизонтальный свиток 5"/>
          <p:cNvSpPr/>
          <p:nvPr/>
        </p:nvSpPr>
        <p:spPr>
          <a:xfrm>
            <a:off x="2857488" y="1928802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тяжелая дубинка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6.93642E-7 L 0.00399 0.5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2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142976" y="642918"/>
            <a:ext cx="74295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endParaRPr lang="ru-RU" sz="4000" dirty="0">
              <a:latin typeface="Cambria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>
              <a:latin typeface="Cambria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9289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http://www.kharkovforum.com/member.php?u=259415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1285860"/>
            <a:ext cx="58579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http://www.all-art.org/art_20th_century/vasnezov1.html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37147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http://www.liveinternet.ru/community/1594513/post259395528/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42976" y="1785926"/>
            <a:ext cx="3559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http://www.stihi.ru/2011/04/26/4464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42976" y="2357430"/>
            <a:ext cx="3884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http://vakin.livejournal.com/95033.html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85852" y="4572008"/>
            <a:ext cx="4241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http://www.xxlbook.ru/offerlab193711.aspx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8794" y="357166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Список изображений: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1438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142976" y="642918"/>
            <a:ext cx="74295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endParaRPr lang="ru-RU" sz="4000" dirty="0">
              <a:latin typeface="Cambria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>
              <a:latin typeface="Cambria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1071546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http://www.liveinternet.ru/community/1726655/post113659993/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571612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http://www.my-ussr.ru/sovetskie-diafilmy/legendy-predanija-skazanija/438-bylina-ob-ile-muromce.html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2500306"/>
            <a:ext cx="59293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http://www.newgrounds.com/bbs/topic/1313696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728" y="3357562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Литература: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000100" y="4143380"/>
            <a:ext cx="77867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Ефросинина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Л.А.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Литературное чтение. 3 класс: учебник для учащихся общеобразовательных учреждений: в 2 ч.-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М.:Вентана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Граф, 2013.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000100" y="5000636"/>
            <a:ext cx="78581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Ефросинина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Л.А.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Литературное чтение в начальной школе: контрольные работы, тесты, литературные диктанты, тесты для проверки    навыков чтения, диагностические задания: в 2 ч./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Л.А.Ефросинина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.- М.: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Вентана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Граф, 2009.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Управляющая кнопка: назад 17">
            <a:hlinkClick r:id="rId3" action="ppaction://hlinksldjump" highlightClick="1"/>
          </p:cNvPr>
          <p:cNvSpPr/>
          <p:nvPr/>
        </p:nvSpPr>
        <p:spPr>
          <a:xfrm>
            <a:off x="214282" y="6357958"/>
            <a:ext cx="785786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500042"/>
            <a:ext cx="8215370" cy="1527162"/>
          </a:xfrm>
        </p:spPr>
        <p:txBody>
          <a:bodyPr/>
          <a:lstStyle/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Самые известные былинные богатыри: </a:t>
            </a: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Илья Муромец, Алеша Попович, </a:t>
            </a: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mbria" pitchFamily="18" charset="0"/>
              </a:rPr>
              <a:t>Добрыня Никитич.</a:t>
            </a:r>
          </a:p>
        </p:txBody>
      </p:sp>
      <p:pic>
        <p:nvPicPr>
          <p:cNvPr id="11268" name="Picture 5" descr="380px-die_drei_bogaty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1309" y="2071678"/>
            <a:ext cx="6714004" cy="4451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28625" y="0"/>
            <a:ext cx="8501063" cy="1000125"/>
          </a:xfrm>
          <a:prstGeom prst="rect">
            <a:avLst/>
          </a:prstGeom>
          <a:noFill/>
        </p:spPr>
        <p:txBody>
          <a:bodyPr/>
          <a:lstStyle/>
          <a:p>
            <a:pPr marL="342900" indent="-342900">
              <a:spcBef>
                <a:spcPts val="0"/>
              </a:spcBef>
              <a:defRPr/>
            </a:pPr>
            <a:r>
              <a:rPr lang="ru-RU" sz="2400" kern="0" dirty="0">
                <a:latin typeface="Monotype Corsiva" pitchFamily="66" charset="0"/>
              </a:rPr>
              <a:t>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571480"/>
            <a:ext cx="8215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500042"/>
            <a:ext cx="714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Monotype Corsiva" pitchFamily="66" charset="0"/>
              </a:rPr>
              <a:t>Тест по теме: </a:t>
            </a:r>
          </a:p>
          <a:p>
            <a:pPr algn="ctr"/>
            <a:r>
              <a:rPr lang="ru-RU" sz="4000" b="1" dirty="0" smtClean="0">
                <a:solidFill>
                  <a:srgbClr val="663300"/>
                </a:solidFill>
                <a:latin typeface="Monotype Corsiva" pitchFamily="66" charset="0"/>
              </a:rPr>
              <a:t>«Богатыри земли Русской»</a:t>
            </a:r>
            <a:endParaRPr lang="ru-RU" sz="4000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pic>
        <p:nvPicPr>
          <p:cNvPr id="10242" name="Picture 2" descr="http://www.vedainfo.net/upload/articles/96/main_image/717590db6f6246fad815d238d986fc2f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4929198"/>
            <a:ext cx="2857520" cy="1571636"/>
          </a:xfrm>
          <a:prstGeom prst="rect">
            <a:avLst/>
          </a:prstGeom>
          <a:noFill/>
        </p:spPr>
      </p:pic>
      <p:sp>
        <p:nvSpPr>
          <p:cNvPr id="13" name="Вертикальный свиток 12">
            <a:hlinkClick r:id="rId5" action="ppaction://hlinksldjump"/>
          </p:cNvPr>
          <p:cNvSpPr/>
          <p:nvPr/>
        </p:nvSpPr>
        <p:spPr>
          <a:xfrm>
            <a:off x="714348" y="2285992"/>
            <a:ext cx="2286016" cy="2357454"/>
          </a:xfrm>
          <a:prstGeom prst="verticalScroll">
            <a:avLst/>
          </a:prstGeom>
          <a:blipFill>
            <a:blip r:embed="rId6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http://img1.liveinternet.ru/images/attach/c/6/91/242/91242997_SSSSRRS_RRRRRyoSR5.jp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6633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3643306" y="2214554"/>
            <a:ext cx="2143140" cy="2031414"/>
          </a:xfrm>
          <a:prstGeom prst="rect">
            <a:avLst/>
          </a:prstGeom>
          <a:noFill/>
        </p:spPr>
      </p:pic>
      <p:sp>
        <p:nvSpPr>
          <p:cNvPr id="11" name="Вертикальный свиток 10">
            <a:hlinkClick r:id="rId8" action="ppaction://hlinksldjump"/>
          </p:cNvPr>
          <p:cNvSpPr/>
          <p:nvPr/>
        </p:nvSpPr>
        <p:spPr>
          <a:xfrm>
            <a:off x="6000760" y="2285992"/>
            <a:ext cx="2286016" cy="2357454"/>
          </a:xfrm>
          <a:prstGeom prst="verticalScroll">
            <a:avLst/>
          </a:prstGeom>
          <a:blipFill>
            <a:blip r:embed="rId6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Словарь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28596" y="0"/>
            <a:ext cx="8501063" cy="1000125"/>
          </a:xfrm>
          <a:prstGeom prst="rect">
            <a:avLst/>
          </a:prstGeom>
          <a:noFill/>
        </p:spPr>
        <p:txBody>
          <a:bodyPr/>
          <a:lstStyle/>
          <a:p>
            <a:pPr marL="342900" indent="-342900">
              <a:spcBef>
                <a:spcPts val="0"/>
              </a:spcBef>
              <a:defRPr/>
            </a:pPr>
            <a:r>
              <a:rPr lang="ru-RU" sz="2400" kern="0" dirty="0">
                <a:latin typeface="Monotype Corsiva" pitchFamily="66" charset="0"/>
              </a:rPr>
              <a:t>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571480"/>
            <a:ext cx="821537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1. Назовите художника, задумавшего написать картину про богатырей в юности, но закончившего ее, уже будучи прославленным мастером.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1571604" y="2143116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</a:rPr>
              <a:t>Верещагин</a:t>
            </a:r>
            <a:endParaRPr lang="ru-RU" sz="2400" b="1" dirty="0">
              <a:solidFill>
                <a:srgbClr val="663300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3786182" y="5000636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</a:rPr>
              <a:t>Шишкин</a:t>
            </a:r>
            <a:endParaRPr lang="ru-RU" sz="2400" b="1" dirty="0">
              <a:solidFill>
                <a:srgbClr val="663300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215338" y="6357958"/>
            <a:ext cx="71438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5" descr="380px-die_drei_bogaty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1785926"/>
            <a:ext cx="6571911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Горизонтальный свиток 9"/>
          <p:cNvSpPr/>
          <p:nvPr/>
        </p:nvSpPr>
        <p:spPr>
          <a:xfrm>
            <a:off x="2714612" y="3571876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</a:rPr>
              <a:t>Васнецов</a:t>
            </a:r>
            <a:endParaRPr lang="ru-RU" sz="24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33526E-6 L 0.00382 0.3310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0" grpId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71538" y="642918"/>
            <a:ext cx="7643866" cy="571504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2. Какая «</a:t>
            </a:r>
            <a:r>
              <a:rPr lang="ru-RU" sz="24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беда-лихота</a:t>
            </a: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» случилась с Ильёй в детстве?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1857356" y="1714488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Упал с лошади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3071802" y="3429000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Ослеп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tainy.net/wp-content/uploads/2010/08/c352775054a91728eeabb88415a895b0_full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1500174"/>
            <a:ext cx="6429420" cy="4680618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429124" y="5286388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Отнялись ноги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15338" y="6357958"/>
            <a:ext cx="71438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500166" y="714356"/>
            <a:ext cx="61790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3.Из какого города родом Алёша Попович?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500430" y="3857628"/>
            <a:ext cx="2500330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Киев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3500430" y="5214950"/>
            <a:ext cx="2500330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Чернигов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fr0282_03_bi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357298"/>
            <a:ext cx="4581525" cy="524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Горизонтальный свиток 5"/>
          <p:cNvSpPr/>
          <p:nvPr/>
        </p:nvSpPr>
        <p:spPr>
          <a:xfrm>
            <a:off x="3500430" y="2428868"/>
            <a:ext cx="2428892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Ростов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15338" y="6357958"/>
            <a:ext cx="71438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6763E-6 L 0.00018 0.4767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k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728" y="714356"/>
            <a:ext cx="6286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4. Кого из женщин освободил из полона Змея Огненного Добрыня Никитич? 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143240" y="2071678"/>
            <a:ext cx="2928958" cy="928694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Любава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143240" y="3500438"/>
            <a:ext cx="2928958" cy="928694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Василиса Прекрасная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img1.liveinternet.ru/images/attach/c/5/84/645/84645305_d314f572bec0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1571612"/>
            <a:ext cx="3143272" cy="4930624"/>
          </a:xfrm>
          <a:prstGeom prst="rect">
            <a:avLst/>
          </a:prstGeom>
          <a:noFill/>
        </p:spPr>
      </p:pic>
      <p:sp>
        <p:nvSpPr>
          <p:cNvPr id="7" name="Горизонтальный свиток 6"/>
          <p:cNvSpPr/>
          <p:nvPr/>
        </p:nvSpPr>
        <p:spPr>
          <a:xfrm>
            <a:off x="3143240" y="5429264"/>
            <a:ext cx="2928958" cy="928694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Забава </a:t>
            </a:r>
            <a:r>
              <a:rPr lang="ru-RU" sz="24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Путятична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15338" y="6357958"/>
            <a:ext cx="71438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06057 L -2.5E-6 -3.93064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142976" y="642918"/>
            <a:ext cx="74295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5. Назовите имя русского воина, участвовавшего в битве двух богатырей на Куликовом поле. </a:t>
            </a:r>
          </a:p>
          <a:p>
            <a:pPr>
              <a:defRPr/>
            </a:pPr>
            <a:endParaRPr lang="ru-RU" sz="4000" dirty="0">
              <a:latin typeface="Cambria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>
              <a:latin typeface="Cambria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15338" y="6357958"/>
            <a:ext cx="71438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857488" y="4857760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Илья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2786050" y="3429000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Добрыня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www.anywalls.com/download.php?file=201210/640x480/anywalls.com-6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643050"/>
            <a:ext cx="6096000" cy="4572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2786050" y="2000240"/>
            <a:ext cx="3357586" cy="928694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Пересвет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3064E-6 L -0.00399 0.5391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Рисунок1k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472" y="642918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6. Как звали героя разорвавшего разом 12 воловьих кож? 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И разодрав все 12 кож Презент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00233" y="1357298"/>
            <a:ext cx="4857784" cy="3643338"/>
          </a:xfrm>
          <a:prstGeom prst="rect">
            <a:avLst/>
          </a:prstGeom>
        </p:spPr>
      </p:pic>
      <p:sp>
        <p:nvSpPr>
          <p:cNvPr id="4" name="Горизонтальный свиток 3"/>
          <p:cNvSpPr/>
          <p:nvPr/>
        </p:nvSpPr>
        <p:spPr>
          <a:xfrm>
            <a:off x="6643702" y="5357826"/>
            <a:ext cx="1785950" cy="928694"/>
          </a:xfrm>
          <a:prstGeom prst="horizontalScroll">
            <a:avLst/>
          </a:prstGeom>
          <a:blipFill>
            <a:blip r:embed="rId5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Никита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1428728" y="5357826"/>
            <a:ext cx="1795474" cy="928694"/>
          </a:xfrm>
          <a:prstGeom prst="horizontalScroll">
            <a:avLst/>
          </a:prstGeom>
          <a:blipFill>
            <a:blip r:embed="rId5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Святогор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назад 9">
            <a:hlinkClick r:id="rId6" action="ppaction://hlinksldjump" highlightClick="1"/>
          </p:cNvPr>
          <p:cNvSpPr/>
          <p:nvPr/>
        </p:nvSpPr>
        <p:spPr>
          <a:xfrm>
            <a:off x="214282" y="6357958"/>
            <a:ext cx="785786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143372" y="5357826"/>
            <a:ext cx="1795474" cy="928694"/>
          </a:xfrm>
          <a:prstGeom prst="horizontalScroll">
            <a:avLst/>
          </a:prstGeom>
          <a:blipFill>
            <a:blip r:embed="rId5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Микула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297</Words>
  <PresentationFormat>Экран (4:3)</PresentationFormat>
  <Paragraphs>84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Интерактивный тест по литературному чтению  для 3 класса   «Богатыри земли русской»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тест по литературному чтению  для 3 класса   «Богатыри земли русской» </dc:title>
  <cp:lastModifiedBy>Admin</cp:lastModifiedBy>
  <cp:revision>5</cp:revision>
  <dcterms:modified xsi:type="dcterms:W3CDTF">2013-10-11T22:07:53Z</dcterms:modified>
</cp:coreProperties>
</file>