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5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3688" y="1628799"/>
            <a:ext cx="51845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Комплекс</a:t>
            </a:r>
          </a:p>
          <a:p>
            <a:pPr algn="ctr"/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пальчиковой гимнастики</a:t>
            </a:r>
          </a:p>
          <a:p>
            <a:pPr algn="ctr"/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для обучения плаванию</a:t>
            </a:r>
            <a:endParaRPr lang="ru-RU" sz="2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9" name="Левая фигурная скобка 8"/>
          <p:cNvSpPr/>
          <p:nvPr/>
        </p:nvSpPr>
        <p:spPr>
          <a:xfrm rot="16200000">
            <a:off x="4067944" y="692695"/>
            <a:ext cx="576064" cy="5040560"/>
          </a:xfrm>
          <a:prstGeom prst="leftBrace">
            <a:avLst>
              <a:gd name="adj1" fmla="val 49219"/>
              <a:gd name="adj2" fmla="val 50217"/>
            </a:avLst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63688" y="4293096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  <a:t>Инструктор по физической </a:t>
            </a:r>
            <a:r>
              <a:rPr lang="ru-RU" sz="20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  <a:t>культуре </a:t>
            </a:r>
            <a:r>
              <a:rPr lang="ru-RU" sz="20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  <a:t>ЛГ МАДОУ </a:t>
            </a:r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  <a:t>ДСОВ №6  «Росинка» ХМАО –ЮГРА г. </a:t>
            </a:r>
            <a:r>
              <a:rPr lang="ru-RU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  <a:t>Лангепас</a:t>
            </a:r>
            <a:endParaRPr lang="ru-RU" sz="2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0800" algn="tl" rotWithShape="0">
                  <a:srgbClr val="000000"/>
                </a:outerShdw>
              </a:effectLst>
              <a:latin typeface="Bookman Old Style" pitchFamily="18" charset="0"/>
            </a:endParaRPr>
          </a:p>
          <a:p>
            <a:pPr algn="ctr"/>
            <a:r>
              <a:rPr lang="ru-RU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  <a:t>Гузело</a:t>
            </a:r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  <a:t> Марина Анатольевна </a:t>
            </a:r>
            <a:endParaRPr lang="ru-RU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0800" algn="tl" rotWithShape="0">
                  <a:srgbClr val="000000"/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484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Пальчиковая гимнастика развивает ловкость, подвижность, улучшает работу мозга. Предлагаемый комплекс развивает кисть и способствует лучшему усвоению плавательных движений в воде.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animashki.org/_bl/19/49443870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356992"/>
            <a:ext cx="25622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Упражнение « Море»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вот перед нами море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Бушует оно на просторе  </a:t>
            </a:r>
          </a:p>
          <a:p>
            <a:pPr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Пальцы рук сцеплены и делают волнообразные движения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в море высокая ходит волна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вверх до небес и вниз до дна  </a:t>
            </a:r>
          </a:p>
          <a:p>
            <a:pPr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Пальцы рук сцеплены и делают волнообразные движения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Качает вода соленая.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332656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Качает вода соленая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Водоросли зеленые  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Руки подняли и делают змеевидные движения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1988840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Скачут весело дельфины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Подставляя солнцу спины  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Ладошка на ладошке лежит, мелкие волнообразные движения вперед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волнах качаются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Солнцу улыбаются  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Руки вверх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Picture 3" descr="C:\Documents and Settings\Сергей\Рабочий стол\подводный мир\бурые вод\kelp_macrocystis_pyrifera_3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2736304" cy="3335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animashki.org/_bl/23/28260300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476750"/>
            <a:ext cx="21336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260648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Рыбки пляшут в синем море,  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Хорошо им на просторе  </a:t>
            </a:r>
          </a:p>
          <a:p>
            <a:pPr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Вытянуть ладошки и качать запястьями влево – вправо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1772816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Краб ползёт по дну,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Выставив свою клешню  </a:t>
            </a:r>
          </a:p>
          <a:p>
            <a:pPr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Ладони вниз, пальцы перекрещены и опущены вниз. Большие пальцы к себе. Передвигаем на пальчиках ладони сначала в одну сторону, затем в другую.  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5" name="Рисунок 4" descr="http://animashki.org/_bl/23/00355315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780928"/>
            <a:ext cx="18097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animashki.org/_bl/18/57605778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581128"/>
            <a:ext cx="18097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Лодони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прижаты друг другу. Разводить пальцы врозь.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Руки в замок – солнышко спит. Выпрямить пальцы – солнышко встало, лучи во все стороны.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Морская звезд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852936"/>
            <a:ext cx="1572766" cy="1098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764704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Лодони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имитируют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лодочку,большие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пальцы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весли.Отводить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большие пальцы до угла 90*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Сжатую в кулак кисть правой руки положить на ладонь левой. Поднять указательный и средний пальцы, сводить и разводить их.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animashki.org/_bl/15/3188446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420888"/>
            <a:ext cx="313372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animashki.org/_bl/13/2953722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717032"/>
            <a:ext cx="2864743" cy="2569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150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Упражнение « Море»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Пользователь</cp:lastModifiedBy>
  <cp:revision>11</cp:revision>
  <dcterms:created xsi:type="dcterms:W3CDTF">2012-08-01T11:30:26Z</dcterms:created>
  <dcterms:modified xsi:type="dcterms:W3CDTF">2014-01-23T02:57:38Z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138362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