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95" r:id="rId5"/>
    <p:sldId id="260" r:id="rId6"/>
    <p:sldId id="299" r:id="rId7"/>
    <p:sldId id="262" r:id="rId8"/>
    <p:sldId id="300" r:id="rId9"/>
    <p:sldId id="291" r:id="rId10"/>
    <p:sldId id="263" r:id="rId11"/>
    <p:sldId id="265" r:id="rId12"/>
    <p:sldId id="267" r:id="rId13"/>
    <p:sldId id="297" r:id="rId14"/>
    <p:sldId id="294" r:id="rId15"/>
    <p:sldId id="266" r:id="rId16"/>
    <p:sldId id="301" r:id="rId17"/>
    <p:sldId id="293" r:id="rId18"/>
    <p:sldId id="268" r:id="rId19"/>
    <p:sldId id="264" r:id="rId20"/>
    <p:sldId id="286" r:id="rId21"/>
    <p:sldId id="298" r:id="rId22"/>
    <p:sldId id="290" r:id="rId23"/>
    <p:sldId id="296" r:id="rId24"/>
    <p:sldId id="269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671BE8-1C96-412F-B57F-CAE04BF9DFE5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2C5EE2-CC40-4CF5-83E9-B2BE874B7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Фото\У нас в гостях\Pic_170.ru_2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239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4077072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«Золотая осень»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301208"/>
            <a:ext cx="9331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Творческие работы выполнены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учащимися 2 «Б» класса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МБОУ г. Астрахани «СОШ № 57»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717032"/>
            <a:ext cx="2185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Проект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Pictures\2013-10-16 Миша\Миша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1" y="-1143001"/>
            <a:ext cx="6858000" cy="9143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6334780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Токарев Михаил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Pictures\2013-10-16 Андрей\Андрей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0"/>
            <a:ext cx="58261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6334780"/>
            <a:ext cx="3339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Вершинин</a:t>
            </a:r>
            <a:r>
              <a:rPr lang="ru-RU" sz="2800" dirty="0" smtClean="0">
                <a:latin typeface="Comic Sans MS" pitchFamily="66" charset="0"/>
              </a:rPr>
              <a:t> Андрей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Pictures\2013-10-16 Галя\Галя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2999" y="-1143003"/>
            <a:ext cx="6858003" cy="9143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6237312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Сызранова</a:t>
            </a:r>
            <a:r>
              <a:rPr lang="ru-RU" sz="2800" dirty="0" smtClean="0">
                <a:latin typeface="Comic Sans MS" pitchFamily="66" charset="0"/>
              </a:rPr>
              <a:t> Галина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Pictures\2013-10-19 Маймур\Маймур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2998" y="-1142998"/>
            <a:ext cx="6858002" cy="91439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6334780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Маймурунова</a:t>
            </a:r>
            <a:r>
              <a:rPr lang="ru-RU" sz="2800" dirty="0" smtClean="0">
                <a:latin typeface="Comic Sans MS" pitchFamily="66" charset="0"/>
              </a:rPr>
              <a:t> Алина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2013-10-19 Ураз\Ураз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2999" y="-1143001"/>
            <a:ext cx="6858000" cy="9144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6334780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Уразова </a:t>
            </a:r>
            <a:r>
              <a:rPr lang="ru-RU" sz="2800" dirty="0" err="1" smtClean="0">
                <a:latin typeface="Comic Sans MS" pitchFamily="66" charset="0"/>
              </a:rPr>
              <a:t>Дильназ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Pictures\2013-10-16 Аселя\Аселя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2999" y="-1143003"/>
            <a:ext cx="6858003" cy="9143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6237312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Шуханова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Аселя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476672"/>
            <a:ext cx="489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dirty="0" smtClean="0">
                <a:solidFill>
                  <a:srgbClr val="4E3B30"/>
                </a:solidFill>
              </a:rPr>
              <a:t>Сеитова Амина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051720" y="1340768"/>
            <a:ext cx="5931768" cy="504319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43608" y="1556792"/>
            <a:ext cx="7731968" cy="3098974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* *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2800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Тихо в осеннем лесу. Ни ветерка.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	Листья падают с деревьев желтые, красные, разные…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Птицы стайками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улетают в тёплые края.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	Похолодало. Чувствуется приближение зимы…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2013-10-16 Сабина\Ам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0791" y="6237312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Сеитова Амина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Pictures\2013-10-16 Вика Е\Вика 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6237312"/>
            <a:ext cx="355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Епанчина Виктория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Pictures\2013-10-16 Вика А\Вика 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2" y="-1143001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6237312"/>
            <a:ext cx="396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Антипанова</a:t>
            </a:r>
            <a:r>
              <a:rPr lang="ru-RU" sz="2800" dirty="0" smtClean="0">
                <a:latin typeface="Comic Sans MS" pitchFamily="66" charset="0"/>
              </a:rPr>
              <a:t> Виктория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2013-10-16 осень Алена\осень Алена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4324" y="6334780"/>
            <a:ext cx="349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Филипченко Алёна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Pictures\2013-10-16 Алина С\Алина С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6334780"/>
            <a:ext cx="371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Суйншжанова</a:t>
            </a:r>
            <a:r>
              <a:rPr lang="ru-RU" sz="2800" dirty="0" smtClean="0">
                <a:latin typeface="Comic Sans MS" pitchFamily="66" charset="0"/>
              </a:rPr>
              <a:t> Алина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Pictures\2013-10-16 Дима\Дим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2" y="-1143002"/>
            <a:ext cx="6858000" cy="9144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6237312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Лобачёв Дмитрий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2013-10-17 ЛИСИЦ\ЛИСИЦ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6334780"/>
            <a:ext cx="297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Лисицкая</a:t>
            </a:r>
            <a:r>
              <a:rPr lang="ru-RU" sz="2800" dirty="0" smtClean="0">
                <a:latin typeface="Comic Sans MS" pitchFamily="66" charset="0"/>
              </a:rPr>
              <a:t> Дарья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Pictures\2013-10-19 Рауль\Рауль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1" y="-1143002"/>
            <a:ext cx="6858001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6237312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Космагамбетов</a:t>
            </a:r>
            <a:r>
              <a:rPr lang="ru-RU" sz="2800" dirty="0" smtClean="0">
                <a:latin typeface="Comic Sans MS" pitchFamily="66" charset="0"/>
              </a:rPr>
              <a:t> Рауль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Pictures\2013-10-16 Юля\Юля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97260" y="-1197260"/>
            <a:ext cx="6858000" cy="9252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69733" y="6237312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Комракова</a:t>
            </a:r>
            <a:r>
              <a:rPr lang="ru-RU" sz="2800" dirty="0" smtClean="0">
                <a:latin typeface="Comic Sans MS" pitchFamily="66" charset="0"/>
              </a:rPr>
              <a:t> Юлия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78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556792"/>
            <a:ext cx="468051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332656"/>
            <a:ext cx="561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МОЛОДЦЫ ! ! 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1\Pictures\2013-10-16 Осень Ксюша\Осень Ксюш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97260" y="-1197263"/>
            <a:ext cx="6858002" cy="92525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98826" y="6237312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Максимова Ксения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1\Pictures\Нужнова\Космаг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6237312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Нужнова</a:t>
            </a:r>
            <a:r>
              <a:rPr lang="ru-RU" sz="2800" dirty="0" smtClean="0">
                <a:latin typeface="Comic Sans MS" pitchFamily="66" charset="0"/>
              </a:rPr>
              <a:t> Дарья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Pictures\2013-10-16 Рома\Ром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6237312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Шуханов</a:t>
            </a:r>
            <a:r>
              <a:rPr lang="ru-RU" sz="2800" dirty="0" smtClean="0">
                <a:latin typeface="Comic Sans MS" pitchFamily="66" charset="0"/>
              </a:rPr>
              <a:t> Роман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Pictures\2013-10-19 Ток\Ток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6237312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Токарева Татьяна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2013-10-16 Сабина\Сабин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0"/>
            <a:ext cx="604867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6237312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Буранова </a:t>
            </a:r>
            <a:r>
              <a:rPr lang="ru-RU" sz="2800" dirty="0" err="1" smtClean="0">
                <a:latin typeface="Comic Sans MS" pitchFamily="66" charset="0"/>
              </a:rPr>
              <a:t>Сабина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412776"/>
            <a:ext cx="5931768" cy="504319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Comic Sans MS" pitchFamily="66" charset="0"/>
              </a:rPr>
              <a:t>        * * *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Солнышко усталое,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Скупо светишь ты.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Желтые да алые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Кружатся листы…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Листья разноцветные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Падают, летят…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Листья разноцветные 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Устилают сад.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Всё переливается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Разными цветами!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Осень золотая, </a:t>
            </a:r>
          </a:p>
          <a:p>
            <a:pPr>
              <a:buNone/>
            </a:pPr>
            <a:r>
              <a:rPr lang="ru-RU" sz="5900" dirty="0" smtClean="0">
                <a:latin typeface="Comic Sans MS" pitchFamily="66" charset="0"/>
              </a:rPr>
              <a:t>Будь подольше с нами!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76672"/>
            <a:ext cx="489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dirty="0" err="1" smtClean="0">
                <a:solidFill>
                  <a:srgbClr val="4E3B30"/>
                </a:solidFill>
              </a:rPr>
              <a:t>Сагенова</a:t>
            </a:r>
            <a:r>
              <a:rPr lang="ru-RU" sz="2800" dirty="0" smtClean="0">
                <a:solidFill>
                  <a:srgbClr val="4E3B30"/>
                </a:solidFill>
              </a:rPr>
              <a:t> </a:t>
            </a:r>
            <a:r>
              <a:rPr lang="ru-RU" sz="2800" dirty="0" err="1" smtClean="0">
                <a:solidFill>
                  <a:srgbClr val="4E3B30"/>
                </a:solidFill>
              </a:rPr>
              <a:t>Элина</a:t>
            </a:r>
            <a:endParaRPr lang="ru-RU" sz="2800" dirty="0" smtClean="0">
              <a:solidFill>
                <a:srgbClr val="4E3B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Pictures\2013-10-16 осень\осень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6237312"/>
            <a:ext cx="291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Сагенова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Элина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118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2013-10-16T17:10:14Z</dcterms:created>
  <dcterms:modified xsi:type="dcterms:W3CDTF">2013-10-20T11:32:44Z</dcterms:modified>
</cp:coreProperties>
</file>