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31"/>
    <a:srgbClr val="0BF56A"/>
    <a:srgbClr val="FF33CC"/>
    <a:srgbClr val="4EE8F8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323528" y="651381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Матюшкина А.В. </a:t>
            </a:r>
            <a:r>
              <a:rPr lang="en-US" sz="1200" dirty="0" smtClean="0"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200" dirty="0" smtClean="0">
                <a:latin typeface="Monotype Corsiva" pitchFamily="66" charset="0"/>
              </a:rPr>
              <a:t>  </a:t>
            </a:r>
            <a:endParaRPr lang="ru-RU" sz="12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52.radikal.ru/i138/1310/ae/1063aa1132c4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000" y="297892"/>
            <a:ext cx="6192000" cy="936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022" y="4882715"/>
            <a:ext cx="6363698" cy="1158144"/>
          </a:xfrm>
          <a:prstGeom prst="rect">
            <a:avLst/>
          </a:prstGeom>
        </p:spPr>
      </p:pic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316810" y="5991661"/>
            <a:ext cx="582782" cy="536908"/>
          </a:xfrm>
          <a:prstGeom prst="actionButtonInformation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5991661"/>
            <a:ext cx="582782" cy="536908"/>
          </a:xfrm>
          <a:prstGeom prst="actionButtonForwardNext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000" y="6498000"/>
            <a:ext cx="936000" cy="3600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4244" r="10804" b="23353"/>
          <a:stretch/>
        </p:blipFill>
        <p:spPr>
          <a:xfrm>
            <a:off x="2214000" y="1988840"/>
            <a:ext cx="4716000" cy="248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412776"/>
            <a:ext cx="4158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Интерактивное пособие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40420" y="2885326"/>
            <a:ext cx="1098923" cy="1141276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32400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88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615901"/>
            <a:ext cx="6109925" cy="5662534"/>
            <a:chOff x="1529783" y="588937"/>
            <a:chExt cx="6109925" cy="5662534"/>
          </a:xfrm>
        </p:grpSpPr>
        <p:sp>
          <p:nvSpPr>
            <p:cNvPr id="4" name="Овал 3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0B0F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0B0F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0B0F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0B0F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0B0F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0B0F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61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40420" y="2885326"/>
            <a:ext cx="1098923" cy="1141276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32400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615901"/>
            <a:ext cx="6109925" cy="5662534"/>
            <a:chOff x="1529783" y="588937"/>
            <a:chExt cx="6109925" cy="5662534"/>
          </a:xfrm>
        </p:grpSpPr>
        <p:sp>
          <p:nvSpPr>
            <p:cNvPr id="4" name="Овал 3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7030A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7030A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7030A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7030A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7030A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7030A0">
                    <a:alpha val="11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2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40420" y="2885326"/>
            <a:ext cx="1098923" cy="1141276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32400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615901"/>
            <a:ext cx="6109925" cy="5662534"/>
            <a:chOff x="1529783" y="588937"/>
            <a:chExt cx="6109925" cy="5662534"/>
          </a:xfrm>
        </p:grpSpPr>
        <p:sp>
          <p:nvSpPr>
            <p:cNvPr id="4" name="Овал 3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4EE8F8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4EE8F8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4EE8F8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4EE8F8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4EE8F8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46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4EE8F8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44000" tIns="72000" rIns="0" bIns="396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6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40420" y="2885326"/>
            <a:ext cx="1098923" cy="1141276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32400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615901"/>
            <a:ext cx="6109925" cy="5662534"/>
            <a:chOff x="1529783" y="588937"/>
            <a:chExt cx="6109925" cy="5662534"/>
          </a:xfrm>
        </p:grpSpPr>
        <p:sp>
          <p:nvSpPr>
            <p:cNvPr id="4" name="Овал 3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46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FFC000">
                    <a:alpha val="3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44000" tIns="72000" rIns="0" bIns="396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6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40420" y="2885326"/>
            <a:ext cx="1098923" cy="1141276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32400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615901"/>
            <a:ext cx="6109925" cy="5662534"/>
            <a:chOff x="1529783" y="588937"/>
            <a:chExt cx="6109925" cy="5662534"/>
          </a:xfrm>
        </p:grpSpPr>
        <p:sp>
          <p:nvSpPr>
            <p:cNvPr id="4" name="Овал 3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BF56A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BF56A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BF56A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BF56A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BF56A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468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9" name="Овал 8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adFill>
              <a:gsLst>
                <a:gs pos="100000">
                  <a:srgbClr val="0BF56A">
                    <a:alpha val="25000"/>
                  </a:srgbClr>
                </a:gs>
                <a:gs pos="100000">
                  <a:schemeClr val="accent5">
                    <a:shade val="93000"/>
                    <a:satMod val="130000"/>
                  </a:schemeClr>
                </a:gs>
                <a:gs pos="100000">
                  <a:srgbClr val="00B0F0">
                    <a:alpha val="55000"/>
                  </a:srgb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44000" tIns="72000" rIns="0" bIns="396000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</p:grpSp>
      <p:sp>
        <p:nvSpPr>
          <p:cNvPr id="10" name="Управляющая кнопка: далее 9">
            <a:hlinkClick r:id="" action="ppaction://hlinkshowjump?jump=endshow" highlightClick="1"/>
          </p:cNvPr>
          <p:cNvSpPr/>
          <p:nvPr/>
        </p:nvSpPr>
        <p:spPr>
          <a:xfrm>
            <a:off x="8244408" y="5991661"/>
            <a:ext cx="582782" cy="536908"/>
          </a:xfrm>
          <a:prstGeom prst="actionButtonForwardNext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334647" y="5985352"/>
            <a:ext cx="582782" cy="536908"/>
          </a:xfrm>
          <a:prstGeom prst="actionButtonHome">
            <a:avLst/>
          </a:prstGeom>
          <a:pattFill prst="pct80">
            <a:fgClr>
              <a:srgbClr val="00B05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1" y="277705"/>
            <a:ext cx="8229559" cy="1023577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67642" y="3645023"/>
            <a:ext cx="6885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Спасибо 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художникам и авторам отрисовок</a:t>
            </a: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Лично Т. Ивановой и Е. Уверской.</a:t>
            </a:r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5895" y="2492896"/>
            <a:ext cx="640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s52.radikal.ru/i138/1310/ae/1063aa1132c4.png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картинки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56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13</cp:revision>
  <dcterms:created xsi:type="dcterms:W3CDTF">2013-10-20T09:38:03Z</dcterms:created>
  <dcterms:modified xsi:type="dcterms:W3CDTF">2013-10-20T12:43:29Z</dcterms:modified>
</cp:coreProperties>
</file>