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1" r:id="rId4"/>
    <p:sldId id="26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3B3C2-C66E-437C-A195-BB3A96F78891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10962-B68F-4056-A103-48C1A9AA5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3B3C2-C66E-437C-A195-BB3A96F78891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10962-B68F-4056-A103-48C1A9AA5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3B3C2-C66E-437C-A195-BB3A96F78891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10962-B68F-4056-A103-48C1A9AA5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3B3C2-C66E-437C-A195-BB3A96F78891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10962-B68F-4056-A103-48C1A9AA5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3B3C2-C66E-437C-A195-BB3A96F78891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10962-B68F-4056-A103-48C1A9AA5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3B3C2-C66E-437C-A195-BB3A96F78891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10962-B68F-4056-A103-48C1A9AA5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3B3C2-C66E-437C-A195-BB3A96F78891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10962-B68F-4056-A103-48C1A9AA5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3B3C2-C66E-437C-A195-BB3A96F78891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10962-B68F-4056-A103-48C1A9AA5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3B3C2-C66E-437C-A195-BB3A96F78891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10962-B68F-4056-A103-48C1A9AA5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3B3C2-C66E-437C-A195-BB3A96F78891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10962-B68F-4056-A103-48C1A9AA5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3B3C2-C66E-437C-A195-BB3A96F78891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10962-B68F-4056-A103-48C1A9AA5C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2B3B3C2-C66E-437C-A195-BB3A96F78891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6F10962-B68F-4056-A103-48C1A9AA5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25922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Подвижная  </a:t>
            </a:r>
            <a:r>
              <a:rPr lang="ru-RU" dirty="0" smtClean="0"/>
              <a:t>игра  на  прогулке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789040"/>
            <a:ext cx="7128792" cy="2376264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Птички в гнездышках</a:t>
            </a:r>
          </a:p>
          <a:p>
            <a:pPr algn="ctr"/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4" descr="2013-10-16 10-55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060848"/>
            <a:ext cx="3168352" cy="20223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620688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Птички в гнездышках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Цель: учит детей ходить и бегать врассыпную, не наталкиваясь друг на друга; приучать их быстро действовать по сигналу воспитателя, помогать друг другу.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44008" y="1804755"/>
            <a:ext cx="374441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Описание: По сигналу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Птички полетели» вылетают из своих гнездышек и летают. По сигналу «Птички, в гнездышки!» дети возвращаются на свои места.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55576" y="4289469"/>
            <a:ext cx="410445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Указания: для гнездышек можно использовать большие обручи или  круги  начерченные на земле, дети приседают на корточки.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3-10-16 10-55-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3816424" cy="2297477"/>
          </a:xfrm>
        </p:spPr>
      </p:pic>
      <p:pic>
        <p:nvPicPr>
          <p:cNvPr id="8" name="Содержимое 7" descr="2013-10-16 10-55-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2924944"/>
            <a:ext cx="4056716" cy="2448272"/>
          </a:xfr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44008" y="1341808"/>
            <a:ext cx="3456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 Птички  полетели»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5" descr="2013-10-16 10-54-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700808"/>
            <a:ext cx="4176464" cy="21616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4581129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Игра является одним из важнейших средств физического воспитания детей дошкольного возраста. Она способствует физическому, умственному, нравственному и эстетическому развитию ребенка.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402</TotalTime>
  <Words>86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Аспект</vt:lpstr>
      <vt:lpstr>Подвижная  игра  на  прогулке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20</cp:revision>
  <dcterms:created xsi:type="dcterms:W3CDTF">2014-03-09T12:36:04Z</dcterms:created>
  <dcterms:modified xsi:type="dcterms:W3CDTF">2014-03-21T11:45:33Z</dcterms:modified>
</cp:coreProperties>
</file>