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</p:sldMasterIdLst>
  <p:sldIdLst>
    <p:sldId id="256" r:id="rId13"/>
    <p:sldId id="294" r:id="rId14"/>
    <p:sldId id="257" r:id="rId15"/>
    <p:sldId id="258" r:id="rId16"/>
    <p:sldId id="259" r:id="rId17"/>
    <p:sldId id="260" r:id="rId18"/>
    <p:sldId id="261" r:id="rId19"/>
    <p:sldId id="262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92" r:id="rId46"/>
    <p:sldId id="293" r:id="rId47"/>
    <p:sldId id="297" r:id="rId48"/>
    <p:sldId id="296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8" autoAdjust="0"/>
    <p:restoredTop sz="94721" autoAdjust="0"/>
  </p:normalViewPr>
  <p:slideViewPr>
    <p:cSldViewPr>
      <p:cViewPr varScale="1">
        <p:scale>
          <a:sx n="79" d="100"/>
          <a:sy n="79" d="100"/>
        </p:scale>
        <p:origin x="-4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0" y="141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D6F712-8680-4805-BFBE-AF37C497CB22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8E6AEF-140D-4463-B19C-9C87F4B5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0;&#1079;&#1073;&#1091;&#1082;&#1072;%20&#1074;&#1086;&#1082;&#1088;&#1091;&#1075;\azbuka.mp3" TargetMode="External"/><Relationship Id="rId4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smayli.ru/detia_11.html" TargetMode="External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slideLayout" Target="../slideLayouts/slideLayout46.xml"/><Relationship Id="rId1" Type="http://schemas.openxmlformats.org/officeDocument/2006/relationships/audio" Target="file:///D:\&#1084;&#1091;&#1079;&#1099;&#1082;&#1072;\&#1092;.&#1084;\&#1045;&#1089;&#1083;&#1080;%20&#1076;&#1086;&#1073;&#1088;&#1099;&#1081;%20&#1090;&#1099;.MP3" TargetMode="Externa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142984"/>
            <a:ext cx="6172200" cy="1894362"/>
          </a:xfrm>
        </p:spPr>
        <p:txBody>
          <a:bodyPr>
            <a:noAutofit/>
          </a:bodyPr>
          <a:lstStyle/>
          <a:p>
            <a:r>
              <a:rPr lang="ru-RU" sz="7200" dirty="0" smtClean="0"/>
              <a:t> азбука вокруг нас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500570"/>
            <a:ext cx="6172200" cy="187435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dirty="0" smtClean="0"/>
              <a:t>Выполнили: </a:t>
            </a:r>
          </a:p>
          <a:p>
            <a:pPr algn="ctr"/>
            <a:r>
              <a:rPr lang="ru-RU" sz="2800" dirty="0" smtClean="0"/>
              <a:t>ученики 1 класса</a:t>
            </a:r>
          </a:p>
          <a:p>
            <a:pPr algn="ctr"/>
            <a:r>
              <a:rPr lang="ru-RU" sz="2800" dirty="0" smtClean="0"/>
              <a:t>МБОУ «</a:t>
            </a:r>
            <a:r>
              <a:rPr lang="ru-RU" sz="2800" dirty="0" err="1" smtClean="0"/>
              <a:t>Чамеревская</a:t>
            </a:r>
            <a:r>
              <a:rPr lang="ru-RU" sz="2800" dirty="0" smtClean="0"/>
              <a:t> СОШ»</a:t>
            </a:r>
          </a:p>
          <a:p>
            <a:pPr algn="ctr"/>
            <a:r>
              <a:rPr lang="ru-RU" sz="2800" dirty="0" smtClean="0"/>
              <a:t>Учитель: </a:t>
            </a:r>
          </a:p>
          <a:p>
            <a:pPr algn="ctr"/>
            <a:r>
              <a:rPr lang="ru-RU" sz="2800" dirty="0" smtClean="0"/>
              <a:t>Митрофанова Н.А.</a:t>
            </a:r>
            <a:endParaRPr lang="ru-RU" sz="2800" dirty="0"/>
          </a:p>
        </p:txBody>
      </p:sp>
      <p:pic>
        <p:nvPicPr>
          <p:cNvPr id="4" name="azbu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5072074"/>
            <a:ext cx="304800" cy="304800"/>
          </a:xfrm>
          <a:prstGeom prst="rect">
            <a:avLst/>
          </a:prstGeom>
        </p:spPr>
      </p:pic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928934"/>
            <a:ext cx="1640675" cy="200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876"/>
            <a:ext cx="6829444" cy="2902076"/>
          </a:xfrm>
        </p:spPr>
        <p:txBody>
          <a:bodyPr/>
          <a:lstStyle/>
          <a:p>
            <a:r>
              <a:rPr lang="ru-RU" dirty="0" smtClean="0"/>
              <a:t>Эта буква широка</a:t>
            </a:r>
          </a:p>
          <a:p>
            <a:r>
              <a:rPr lang="ru-RU" dirty="0" smtClean="0"/>
              <a:t>И похожа на жука.</a:t>
            </a:r>
          </a:p>
          <a:p>
            <a:r>
              <a:rPr lang="ru-RU" dirty="0" smtClean="0"/>
              <a:t>И при этом точно жук</a:t>
            </a:r>
          </a:p>
          <a:p>
            <a:r>
              <a:rPr lang="ru-RU" dirty="0" smtClean="0"/>
              <a:t>Издаёт жужжащий звук:</a:t>
            </a:r>
          </a:p>
          <a:p>
            <a:r>
              <a:rPr lang="ru-RU" dirty="0" err="1" smtClean="0"/>
              <a:t>Ж-ж-ж-ж-ж-ж-ж-ж-ж-ж-ж</a:t>
            </a:r>
            <a:r>
              <a:rPr lang="ru-RU" dirty="0" smtClean="0"/>
              <a:t>!</a:t>
            </a:r>
          </a:p>
          <a:p>
            <a:pPr>
              <a:buNone/>
            </a:pPr>
            <a:r>
              <a:rPr lang="ru-RU" dirty="0" smtClean="0"/>
              <a:t>               С. Маршак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3143272" cy="22145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4286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285728"/>
            <a:ext cx="4169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жизнерадостный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жизнелюбивый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Documents and Settings\Администратор\Мои документы\Мои рисунки\MP Navigator EX\2012_05_15\IMG_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857364"/>
            <a:ext cx="2079750" cy="171451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929198"/>
            <a:ext cx="7467600" cy="1544754"/>
          </a:xfrm>
        </p:spPr>
        <p:txBody>
          <a:bodyPr/>
          <a:lstStyle/>
          <a:p>
            <a:r>
              <a:rPr lang="ru-RU" dirty="0" smtClean="0"/>
              <a:t>На эту букву посмотри:</a:t>
            </a:r>
          </a:p>
          <a:p>
            <a:r>
              <a:rPr lang="ru-RU" dirty="0" smtClean="0"/>
              <a:t>Она совсем как цифра три.</a:t>
            </a:r>
          </a:p>
          <a:p>
            <a:pPr>
              <a:buNone/>
            </a:pPr>
            <a:r>
              <a:rPr lang="ru-RU" dirty="0" smtClean="0"/>
              <a:t>             С. Маршак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2967335"/>
            <a:ext cx="4420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42852"/>
            <a:ext cx="2214578" cy="32147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285728"/>
            <a:ext cx="22621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знающий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здоровый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Documents and Settings\Администратор\Мои документы\Мои рисунки\MP Navigator EX\2012_05_15\IMG_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3116"/>
            <a:ext cx="2508054" cy="233205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256"/>
            <a:ext cx="8229600" cy="183990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калитку посмотри:</a:t>
            </a:r>
          </a:p>
          <a:p>
            <a:r>
              <a:rPr lang="ru-RU" dirty="0" smtClean="0"/>
              <a:t>Чем она не буква И?</a:t>
            </a:r>
          </a:p>
          <a:p>
            <a:r>
              <a:rPr lang="ru-RU" dirty="0" smtClean="0"/>
              <a:t>Между двух прямых досок</a:t>
            </a:r>
          </a:p>
          <a:p>
            <a:r>
              <a:rPr lang="ru-RU" dirty="0" smtClean="0"/>
              <a:t>Одна легла наискосок.</a:t>
            </a:r>
          </a:p>
          <a:p>
            <a:pPr>
              <a:buNone/>
            </a:pPr>
            <a:r>
              <a:rPr lang="ru-RU" dirty="0" smtClean="0"/>
              <a:t>                    В Степанов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7" y="500043"/>
            <a:ext cx="1500197" cy="20002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142852"/>
            <a:ext cx="32496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интересный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искренний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инициативный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Documents and Settings\Администратор\Мои документы\Мои рисунки\MP Navigator EX\2012_05_15\IMG_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00108"/>
            <a:ext cx="313771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857628"/>
            <a:ext cx="8229600" cy="2625725"/>
          </a:xfrm>
        </p:spPr>
        <p:txBody>
          <a:bodyPr>
            <a:normAutofit/>
          </a:bodyPr>
          <a:lstStyle/>
          <a:p>
            <a:r>
              <a:rPr lang="ru-RU" dirty="0" smtClean="0"/>
              <a:t>Летает над калиткой</a:t>
            </a:r>
          </a:p>
          <a:p>
            <a:r>
              <a:rPr lang="ru-RU" dirty="0" smtClean="0"/>
              <a:t>Птица,</a:t>
            </a:r>
          </a:p>
          <a:p>
            <a:r>
              <a:rPr lang="ru-RU" dirty="0" smtClean="0"/>
              <a:t>Но на калитку </a:t>
            </a:r>
          </a:p>
          <a:p>
            <a:r>
              <a:rPr lang="ru-RU" dirty="0" smtClean="0"/>
              <a:t>Не садится</a:t>
            </a:r>
          </a:p>
          <a:p>
            <a:pPr>
              <a:buNone/>
            </a:pPr>
            <a:r>
              <a:rPr lang="ru-RU" dirty="0" smtClean="0"/>
              <a:t>          Е. </a:t>
            </a:r>
            <a:r>
              <a:rPr lang="ru-RU" dirty="0" err="1" smtClean="0"/>
              <a:t>Тарлапан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4420890" cy="31763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Й 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1266" name="Picture 2" descr="C:\Documents and Settings\Администратор\Мои документы\Мои рисунки\MP Navigator EX\2012_05_15\IMG_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14422"/>
            <a:ext cx="3495161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572008"/>
            <a:ext cx="8229600" cy="1982783"/>
          </a:xfrm>
        </p:spPr>
        <p:txBody>
          <a:bodyPr/>
          <a:lstStyle/>
          <a:p>
            <a:r>
              <a:rPr lang="ru-RU" dirty="0" smtClean="0"/>
              <a:t>Сигнальщик держит два флажка.</a:t>
            </a:r>
          </a:p>
          <a:p>
            <a:r>
              <a:rPr lang="ru-RU" dirty="0" smtClean="0"/>
              <a:t>С флажками он – как буква К.</a:t>
            </a:r>
          </a:p>
          <a:p>
            <a:pPr>
              <a:buNone/>
            </a:pPr>
            <a:r>
              <a:rPr lang="ru-RU" dirty="0" smtClean="0"/>
              <a:t>                     В. Степанов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7"/>
            <a:ext cx="2786082" cy="30003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1" y="214290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красивый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культурный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коммуникабельный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Documents and Settings\Администратор\Мои документы\Мои рисунки\MP Navigator EX\2012_05_15\IMG_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14620"/>
            <a:ext cx="1966922" cy="176459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txBody>
          <a:bodyPr/>
          <a:lstStyle/>
          <a:p>
            <a:r>
              <a:rPr lang="ru-RU" dirty="0" smtClean="0"/>
              <a:t>Алфавит продолжит наш</a:t>
            </a:r>
          </a:p>
          <a:p>
            <a:r>
              <a:rPr lang="ru-RU" dirty="0" smtClean="0"/>
              <a:t>Буква Л – лесной шалаш.</a:t>
            </a:r>
          </a:p>
          <a:p>
            <a:pPr>
              <a:buNone/>
            </a:pPr>
            <a:r>
              <a:rPr lang="ru-RU" dirty="0" smtClean="0"/>
              <a:t>                 В. Степанов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2571768" cy="2428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1071546"/>
            <a:ext cx="1916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ловкий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ласковый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Documents and Settings\Администратор\Мои документы\Мои рисунки\MP Navigator EX\2012_05_15\IMG_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85992"/>
            <a:ext cx="1958984" cy="1806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143380"/>
            <a:ext cx="8229600" cy="198278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Взялись за руки друзья</a:t>
            </a:r>
          </a:p>
          <a:p>
            <a:r>
              <a:rPr lang="ru-RU" dirty="0" smtClean="0"/>
              <a:t>И сказали: «Ты да я –</a:t>
            </a:r>
          </a:p>
          <a:p>
            <a:r>
              <a:rPr lang="ru-RU" dirty="0" smtClean="0"/>
              <a:t>Это мы».</a:t>
            </a:r>
          </a:p>
          <a:p>
            <a:r>
              <a:rPr lang="ru-RU" dirty="0" smtClean="0"/>
              <a:t>А между тем</a:t>
            </a:r>
          </a:p>
          <a:p>
            <a:r>
              <a:rPr lang="ru-RU" dirty="0" smtClean="0"/>
              <a:t>Получилась буква М.</a:t>
            </a:r>
          </a:p>
          <a:p>
            <a:pPr>
              <a:buNone/>
            </a:pPr>
            <a:r>
              <a:rPr lang="ru-RU" dirty="0" smtClean="0"/>
              <a:t>             А. Шибаев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2143140" cy="2000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214290"/>
            <a:ext cx="392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мудрый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милосердный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мужественный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C:\Documents and Settings\Администратор\Мои документы\Мои рисунки\MP Navigator EX\2012_05_15\IMG_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643050"/>
            <a:ext cx="2357787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000504"/>
            <a:ext cx="8229600" cy="2482849"/>
          </a:xfrm>
        </p:spPr>
        <p:txBody>
          <a:bodyPr/>
          <a:lstStyle/>
          <a:p>
            <a:r>
              <a:rPr lang="ru-RU" dirty="0" smtClean="0"/>
              <a:t>На букве Н</a:t>
            </a:r>
          </a:p>
          <a:p>
            <a:r>
              <a:rPr lang="ru-RU" dirty="0" smtClean="0"/>
              <a:t>Я, как на лесенке,</a:t>
            </a:r>
          </a:p>
          <a:p>
            <a:r>
              <a:rPr lang="ru-RU" dirty="0" smtClean="0"/>
              <a:t>Сижу и распеваю песенки!</a:t>
            </a:r>
          </a:p>
          <a:p>
            <a:pPr>
              <a:buNone/>
            </a:pPr>
            <a:r>
              <a:rPr lang="ru-RU" dirty="0" smtClean="0"/>
              <a:t>                Е. </a:t>
            </a:r>
            <a:r>
              <a:rPr lang="ru-RU" dirty="0" err="1" smtClean="0"/>
              <a:t>Тарлапан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2967335"/>
            <a:ext cx="4420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71480"/>
            <a:ext cx="1857387" cy="14287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357166"/>
            <a:ext cx="32672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настойчивый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надёжный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нежный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C:\Documents and Settings\Администратор\Мои документы\Мои рисунки\MP Navigator EX\2012_05_15\IMG_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643050"/>
            <a:ext cx="2357454" cy="217927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62559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Посмотри на колесо –</a:t>
            </a:r>
          </a:p>
          <a:p>
            <a:r>
              <a:rPr lang="ru-RU" dirty="0" smtClean="0"/>
              <a:t>А увидишь букву О.</a:t>
            </a:r>
          </a:p>
          <a:p>
            <a:pPr>
              <a:buNone/>
            </a:pPr>
            <a:r>
              <a:rPr lang="ru-RU" dirty="0" smtClean="0"/>
              <a:t>               А. Шибаёв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2967335"/>
            <a:ext cx="4420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28605"/>
            <a:ext cx="2357454" cy="22145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0"/>
            <a:ext cx="3490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опрятный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образованный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C:\Documents and Settings\Администратор\Мои документы\Мои рисунки\MP Navigator EX\2012_05_15\IMG_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87156"/>
            <a:ext cx="2857520" cy="2770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286388"/>
            <a:ext cx="4900618" cy="141127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хоккее, на футболе</a:t>
            </a:r>
          </a:p>
          <a:p>
            <a:r>
              <a:rPr lang="ru-RU" dirty="0" smtClean="0"/>
              <a:t>Буква П – ворота в поле.</a:t>
            </a:r>
          </a:p>
          <a:p>
            <a:pPr>
              <a:buNone/>
            </a:pPr>
            <a:r>
              <a:rPr lang="ru-RU" dirty="0" smtClean="0"/>
              <a:t>              В Степанов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2571768" cy="17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1000108"/>
            <a:ext cx="23186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прилежный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послушный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C:\Documents and Settings\Администратор\Мои документы\Мои рисунки\MP Navigator EX\2012_05_15\IMG_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714620"/>
            <a:ext cx="3113576" cy="223674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выяснить,  на что похожа каждая буква русского алфавита;</a:t>
            </a:r>
          </a:p>
          <a:p>
            <a:r>
              <a:rPr lang="ru-RU" dirty="0" smtClean="0"/>
              <a:t>попытаться составить другие варианты алфавита</a:t>
            </a:r>
          </a:p>
          <a:p>
            <a:endParaRPr lang="ru-RU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284538"/>
            <a:ext cx="2746365" cy="301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636"/>
            <a:ext cx="5286412" cy="1643074"/>
          </a:xfrm>
        </p:spPr>
        <p:txBody>
          <a:bodyPr/>
          <a:lstStyle/>
          <a:p>
            <a:r>
              <a:rPr lang="ru-RU" dirty="0" smtClean="0"/>
              <a:t>Буква Р – на мачте парус,</a:t>
            </a:r>
          </a:p>
          <a:p>
            <a:r>
              <a:rPr lang="ru-RU" dirty="0" smtClean="0"/>
              <a:t>Вдаль плывёт, небес касаясь.</a:t>
            </a:r>
          </a:p>
          <a:p>
            <a:pPr>
              <a:buNone/>
            </a:pPr>
            <a:r>
              <a:rPr lang="ru-RU" dirty="0" smtClean="0"/>
              <a:t>               В Степанов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785795"/>
            <a:ext cx="2143140" cy="22145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571480"/>
            <a:ext cx="365279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радостный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работящий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рассудительный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решительный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Documents and Settings\Администратор\Мои документы\Мои рисунки\MP Navigator EX\2012_05_15\IMG_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1350" y="2073730"/>
            <a:ext cx="2939278" cy="298152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214950"/>
            <a:ext cx="5286412" cy="148271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Полумесяц в небе тёмном</a:t>
            </a:r>
          </a:p>
          <a:p>
            <a:r>
              <a:rPr lang="ru-RU" dirty="0" smtClean="0"/>
              <a:t>Буквой С повис над домом.</a:t>
            </a:r>
          </a:p>
          <a:p>
            <a:pPr>
              <a:buNone/>
            </a:pPr>
            <a:r>
              <a:rPr lang="ru-RU" dirty="0" smtClean="0"/>
              <a:t>                     В. Степанов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1357322" cy="19288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500042"/>
            <a:ext cx="35796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старательный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самостоятельный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скромный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справедливый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смелый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19458" name="Picture 2" descr="C:\Documents and Settings\Администратор\Мои документы\Мои рисунки\MP Navigator EX\2012_05_15\IMG_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85926"/>
            <a:ext cx="2571768" cy="2314866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946655"/>
            <a:ext cx="5829312" cy="1911345"/>
          </a:xfrm>
        </p:spPr>
        <p:txBody>
          <a:bodyPr/>
          <a:lstStyle/>
          <a:p>
            <a:r>
              <a:rPr lang="ru-RU" dirty="0" smtClean="0"/>
              <a:t>Молоток стучит: «Тук – </a:t>
            </a:r>
            <a:r>
              <a:rPr lang="ru-RU" dirty="0" err="1" smtClean="0"/>
              <a:t>тук</a:t>
            </a:r>
            <a:r>
              <a:rPr lang="ru-RU" dirty="0" smtClean="0"/>
              <a:t>!</a:t>
            </a:r>
          </a:p>
          <a:p>
            <a:r>
              <a:rPr lang="ru-RU" dirty="0" smtClean="0"/>
              <a:t>Букве Т я старый друг»</a:t>
            </a:r>
          </a:p>
          <a:p>
            <a:pPr>
              <a:buNone/>
            </a:pPr>
            <a:r>
              <a:rPr lang="ru-RU" dirty="0" smtClean="0"/>
              <a:t>                 В. Степанов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9" y="500043"/>
            <a:ext cx="1928825" cy="22145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0"/>
            <a:ext cx="27733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трудолюбивый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талантливый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толерантный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20482" name="Picture 2" descr="C:\Documents and Settings\Администратор\Мои документы\Мои рисунки\MP Navigator EX\2012_05_15\IMG_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357298"/>
            <a:ext cx="2725969" cy="31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786322"/>
            <a:ext cx="5000660" cy="1839907"/>
          </a:xfrm>
        </p:spPr>
        <p:txBody>
          <a:bodyPr/>
          <a:lstStyle/>
          <a:p>
            <a:r>
              <a:rPr lang="ru-RU" dirty="0" smtClean="0"/>
              <a:t>У – сучок. В любом лесу</a:t>
            </a:r>
          </a:p>
          <a:p>
            <a:r>
              <a:rPr lang="ru-RU" dirty="0" smtClean="0"/>
              <a:t>Ты увидишь букву У.</a:t>
            </a:r>
          </a:p>
          <a:p>
            <a:pPr>
              <a:buNone/>
            </a:pPr>
            <a:r>
              <a:rPr lang="ru-RU" dirty="0" smtClean="0"/>
              <a:t>                     В. Степанов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2967335"/>
            <a:ext cx="4420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3" y="428605"/>
            <a:ext cx="2500330" cy="28575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285728"/>
            <a:ext cx="26855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</a:rPr>
              <a:t>умный</a:t>
            </a:r>
          </a:p>
          <a:p>
            <a:r>
              <a:rPr lang="ru-RU" sz="3200" b="1" i="1" dirty="0" smtClean="0">
                <a:solidFill>
                  <a:srgbClr val="FFC000"/>
                </a:solidFill>
              </a:rPr>
              <a:t>уникальный</a:t>
            </a:r>
          </a:p>
          <a:p>
            <a:r>
              <a:rPr lang="ru-RU" sz="3200" b="1" i="1" dirty="0" smtClean="0">
                <a:solidFill>
                  <a:srgbClr val="FFC000"/>
                </a:solidFill>
              </a:rPr>
              <a:t>учтивый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  <p:pic>
        <p:nvPicPr>
          <p:cNvPr id="21506" name="Picture 2" descr="C:\Documents and Settings\Администратор\Мои документы\Мои рисунки\MP Navigator EX\2012_05_15\IMG_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643050"/>
            <a:ext cx="3083480" cy="285752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4857760"/>
            <a:ext cx="5000660" cy="1768469"/>
          </a:xfrm>
        </p:spPr>
        <p:txBody>
          <a:bodyPr/>
          <a:lstStyle/>
          <a:p>
            <a:r>
              <a:rPr lang="ru-RU" dirty="0" smtClean="0"/>
              <a:t>Федя ходит руки в боки.</a:t>
            </a:r>
          </a:p>
          <a:p>
            <a:r>
              <a:rPr lang="ru-RU" dirty="0" smtClean="0"/>
              <a:t>Значит выучил уроки.</a:t>
            </a:r>
          </a:p>
          <a:p>
            <a:pPr>
              <a:buNone/>
            </a:pPr>
            <a:r>
              <a:rPr lang="ru-RU" dirty="0" smtClean="0"/>
              <a:t>              Г. </a:t>
            </a:r>
            <a:r>
              <a:rPr lang="ru-RU" dirty="0" err="1" smtClean="0"/>
              <a:t>Виеру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2143140" cy="2143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357166"/>
            <a:ext cx="2063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фантазёр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22530" name="Picture 2" descr="C:\Documents and Settings\Администратор\Мои документы\Мои рисунки\MP Navigator EX\2012_05_15\IMG_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785794"/>
            <a:ext cx="2583065" cy="328614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4214818"/>
            <a:ext cx="5043494" cy="2411411"/>
          </a:xfrm>
        </p:spPr>
        <p:txBody>
          <a:bodyPr/>
          <a:lstStyle/>
          <a:p>
            <a:r>
              <a:rPr lang="ru-RU" dirty="0" smtClean="0"/>
              <a:t>Х всё ходит, ходит, ходит –</a:t>
            </a:r>
          </a:p>
          <a:p>
            <a:r>
              <a:rPr lang="ru-RU" dirty="0" smtClean="0"/>
              <a:t>Места что ли не находит?</a:t>
            </a:r>
          </a:p>
          <a:p>
            <a:pPr>
              <a:buNone/>
            </a:pPr>
            <a:r>
              <a:rPr lang="ru-RU" dirty="0" smtClean="0"/>
              <a:t>             А. Шибаев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1"/>
            <a:ext cx="3357586" cy="22860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0"/>
            <a:ext cx="30342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хороший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храбрый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хозяйственный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23554" name="Picture 2" descr="C:\Documents and Settings\Администратор\Мои документы\Мои рисунки\MP Navigator EX\2012_05_15\IMG_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285992"/>
            <a:ext cx="3964278" cy="335758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4429132"/>
            <a:ext cx="4572032" cy="2197097"/>
          </a:xfrm>
        </p:spPr>
        <p:txBody>
          <a:bodyPr>
            <a:normAutofit/>
          </a:bodyPr>
          <a:lstStyle/>
          <a:p>
            <a:r>
              <a:rPr lang="ru-RU" dirty="0" smtClean="0"/>
              <a:t>Буква Ц –</a:t>
            </a:r>
          </a:p>
          <a:p>
            <a:r>
              <a:rPr lang="ru-RU" dirty="0" smtClean="0"/>
              <a:t>Внизу крючок,</a:t>
            </a:r>
          </a:p>
          <a:p>
            <a:r>
              <a:rPr lang="ru-RU" dirty="0" smtClean="0"/>
              <a:t>Точно с краником бачок.</a:t>
            </a:r>
          </a:p>
          <a:p>
            <a:pPr>
              <a:buNone/>
            </a:pPr>
            <a:r>
              <a:rPr lang="ru-RU" dirty="0" smtClean="0"/>
              <a:t>          Е. </a:t>
            </a:r>
            <a:r>
              <a:rPr lang="ru-RU" dirty="0" err="1" smtClean="0"/>
              <a:t>Тарлапан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00042"/>
            <a:ext cx="2924367" cy="33906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285728"/>
            <a:ext cx="3793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целеустремлённый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24578" name="Picture 2" descr="C:\Documents and Settings\Администратор\Мои документы\Мои рисунки\MP Navigator EX\2012_05_15\IMG_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857364"/>
            <a:ext cx="2209246" cy="192564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000504"/>
            <a:ext cx="5572164" cy="255428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Да, вы правильно решили:</a:t>
            </a:r>
          </a:p>
          <a:p>
            <a:r>
              <a:rPr lang="ru-RU" dirty="0" smtClean="0"/>
              <a:t>Ч мы пишем как четыре.</a:t>
            </a:r>
          </a:p>
          <a:p>
            <a:r>
              <a:rPr lang="ru-RU" dirty="0" smtClean="0"/>
              <a:t>Только с цифрами друзья,</a:t>
            </a:r>
          </a:p>
          <a:p>
            <a:r>
              <a:rPr lang="ru-RU" dirty="0" smtClean="0"/>
              <a:t>Буквы путать нам нельзя.</a:t>
            </a:r>
          </a:p>
          <a:p>
            <a:pPr>
              <a:buNone/>
            </a:pPr>
            <a:r>
              <a:rPr lang="ru-RU" dirty="0" smtClean="0"/>
              <a:t>            В. Степанов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7" y="500043"/>
            <a:ext cx="1857388" cy="19288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6578" y="285728"/>
            <a:ext cx="1814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</a:rPr>
              <a:t>честный</a:t>
            </a:r>
          </a:p>
          <a:p>
            <a:r>
              <a:rPr lang="ru-RU" sz="3200" b="1" i="1" dirty="0" smtClean="0">
                <a:solidFill>
                  <a:srgbClr val="FFC000"/>
                </a:solidFill>
              </a:rPr>
              <a:t>чуткий</a:t>
            </a:r>
          </a:p>
        </p:txBody>
      </p:sp>
      <p:pic>
        <p:nvPicPr>
          <p:cNvPr id="25602" name="Picture 2" descr="C:\Documents and Settings\Администратор\Мои документы\Мои рисунки\MP Navigator EX\2012_05_15\IMG_0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285860"/>
            <a:ext cx="2653748" cy="2571768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256"/>
            <a:ext cx="5472122" cy="241141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Посмотри на букву Ш –</a:t>
            </a:r>
          </a:p>
          <a:p>
            <a:r>
              <a:rPr lang="ru-RU" dirty="0" smtClean="0"/>
              <a:t>Буква очень хороша,</a:t>
            </a:r>
          </a:p>
          <a:p>
            <a:r>
              <a:rPr lang="ru-RU" dirty="0" smtClean="0"/>
              <a:t>Потому что из неё</a:t>
            </a:r>
          </a:p>
          <a:p>
            <a:r>
              <a:rPr lang="ru-RU" dirty="0" smtClean="0"/>
              <a:t>Можно сделать Е и Ё.</a:t>
            </a:r>
          </a:p>
          <a:p>
            <a:pPr>
              <a:buNone/>
            </a:pPr>
            <a:r>
              <a:rPr lang="ru-RU" dirty="0" smtClean="0"/>
              <a:t>                     А. Шибаёв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2286016" cy="15001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Ш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2264" y="428604"/>
            <a:ext cx="1747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шустрый</a:t>
            </a:r>
            <a:endParaRPr lang="ru-RU" sz="3200" b="1" i="1" dirty="0"/>
          </a:p>
        </p:txBody>
      </p:sp>
      <p:pic>
        <p:nvPicPr>
          <p:cNvPr id="26626" name="Picture 2" descr="C:\Documents and Settings\Администратор\Мои документы\Мои рисунки\MP Navigator EX\2012_05_15\IMG_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14422"/>
            <a:ext cx="3114221" cy="2786082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71942"/>
            <a:ext cx="8229600" cy="2054221"/>
          </a:xfrm>
        </p:spPr>
        <p:txBody>
          <a:bodyPr/>
          <a:lstStyle/>
          <a:p>
            <a:r>
              <a:rPr lang="ru-RU" dirty="0" smtClean="0"/>
              <a:t>Буква Щ поможет нам</a:t>
            </a:r>
          </a:p>
          <a:p>
            <a:r>
              <a:rPr lang="ru-RU" dirty="0" smtClean="0"/>
              <a:t>Чистить зубы по утрам.</a:t>
            </a:r>
          </a:p>
          <a:p>
            <a:pPr>
              <a:buNone/>
            </a:pPr>
            <a:r>
              <a:rPr lang="ru-RU" dirty="0" smtClean="0"/>
              <a:t>                   В. Степанов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3" y="642919"/>
            <a:ext cx="1785949" cy="18573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Щ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12" y="642918"/>
            <a:ext cx="1665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щедрый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27650" name="Picture 2" descr="C:\Documents and Settings\Администратор\Мои документы\Мои рисунки\MP Navigator EX\2012_05_15\IMG_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3116"/>
            <a:ext cx="3338050" cy="171451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5143512"/>
            <a:ext cx="4214842" cy="1285884"/>
          </a:xfrm>
        </p:spPr>
        <p:txBody>
          <a:bodyPr>
            <a:normAutofit fontScale="47500" lnSpcReduction="20000"/>
          </a:bodyPr>
          <a:lstStyle/>
          <a:p>
            <a:r>
              <a:rPr lang="ru-RU" sz="4800" dirty="0" smtClean="0"/>
              <a:t>Вот два столба наискосок,</a:t>
            </a:r>
          </a:p>
          <a:p>
            <a:r>
              <a:rPr lang="ru-RU" sz="4800" dirty="0" smtClean="0"/>
              <a:t>А между ними - поясок. </a:t>
            </a:r>
          </a:p>
          <a:p>
            <a:pPr>
              <a:buNone/>
            </a:pPr>
            <a:r>
              <a:rPr lang="ru-RU" sz="4800" dirty="0" smtClean="0"/>
              <a:t>                             С. Маршак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2214578" cy="2000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5312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285728"/>
            <a:ext cx="27286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аккуратный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активный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Администратор\Мои документы\Мои рисунки\MP Navigator EX\2012_05_15\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3436985" cy="321471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57628"/>
            <a:ext cx="8229600" cy="226853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Из ведра не просто так</a:t>
            </a:r>
          </a:p>
          <a:p>
            <a:r>
              <a:rPr lang="ru-RU" dirty="0" smtClean="0"/>
              <a:t>Нам воды напиться:</a:t>
            </a:r>
          </a:p>
          <a:p>
            <a:r>
              <a:rPr lang="ru-RU" dirty="0" smtClean="0"/>
              <a:t>Нужен ковшик – твёрдый знак,</a:t>
            </a:r>
          </a:p>
          <a:p>
            <a:r>
              <a:rPr lang="ru-RU" dirty="0" smtClean="0"/>
              <a:t>Чтобы не облиться.</a:t>
            </a:r>
          </a:p>
          <a:p>
            <a:pPr>
              <a:buNone/>
            </a:pPr>
            <a:r>
              <a:rPr lang="ru-RU" dirty="0" smtClean="0"/>
              <a:t>                 В. Степанов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642918"/>
            <a:ext cx="2323561" cy="26048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Ъ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674" name="Picture 2" descr="C:\Documents and Settings\Администратор\Мои документы\Мои рисунки\MP Navigator EX\2012_05_15\IMG_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6830" y="1928802"/>
            <a:ext cx="285718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197097"/>
          </a:xfrm>
        </p:spPr>
        <p:txBody>
          <a:bodyPr/>
          <a:lstStyle/>
          <a:p>
            <a:r>
              <a:rPr lang="ru-RU" dirty="0" smtClean="0"/>
              <a:t>А бедняжка буква Ы</a:t>
            </a:r>
          </a:p>
          <a:p>
            <a:r>
              <a:rPr lang="ru-RU" dirty="0" smtClean="0"/>
              <a:t>Бродит с палочкой, увы.</a:t>
            </a:r>
          </a:p>
          <a:p>
            <a:pPr>
              <a:buNone/>
            </a:pPr>
            <a:r>
              <a:rPr lang="ru-RU" dirty="0" smtClean="0"/>
              <a:t>                 А. Шибаёв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642918"/>
            <a:ext cx="3710643" cy="26048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9698" name="Picture 2" descr="C:\Documents and Settings\Администратор\Мои документы\Мои рисунки\MP Navigator EX\2012_05_15\IMG_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726" y="3071810"/>
            <a:ext cx="262547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125659"/>
          </a:xfrm>
        </p:spPr>
        <p:txBody>
          <a:bodyPr/>
          <a:lstStyle/>
          <a:p>
            <a:r>
              <a:rPr lang="ru-RU" dirty="0" smtClean="0"/>
              <a:t>Буква Р перевернулась –</a:t>
            </a:r>
          </a:p>
          <a:p>
            <a:r>
              <a:rPr lang="ru-RU" dirty="0" smtClean="0"/>
              <a:t>Мягким знаком обернулась.</a:t>
            </a:r>
          </a:p>
          <a:p>
            <a:pPr>
              <a:buNone/>
            </a:pPr>
            <a:r>
              <a:rPr lang="ru-RU" dirty="0" smtClean="0"/>
              <a:t>                    В. Степанов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642918"/>
            <a:ext cx="3282015" cy="31048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23" name="Picture 3" descr="C:\Documents and Settings\Администратор\Мои документы\Мои рисунки\MP Navigator EX\2012_05_15\IMG_0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1448" y="2571744"/>
            <a:ext cx="3452552" cy="3878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4286256"/>
            <a:ext cx="6043626" cy="2125659"/>
          </a:xfrm>
        </p:spPr>
        <p:txBody>
          <a:bodyPr>
            <a:normAutofit/>
          </a:bodyPr>
          <a:lstStyle/>
          <a:p>
            <a:r>
              <a:rPr lang="ru-RU" dirty="0" smtClean="0"/>
              <a:t>Это – Э</a:t>
            </a:r>
          </a:p>
          <a:p>
            <a:r>
              <a:rPr lang="ru-RU" dirty="0" smtClean="0"/>
              <a:t>С открытым ртом</a:t>
            </a:r>
          </a:p>
          <a:p>
            <a:r>
              <a:rPr lang="ru-RU" dirty="0" smtClean="0"/>
              <a:t>И большущим языком</a:t>
            </a:r>
          </a:p>
          <a:p>
            <a:pPr>
              <a:buNone/>
            </a:pPr>
            <a:r>
              <a:rPr lang="ru-RU" dirty="0" smtClean="0"/>
              <a:t>                    Г. Юдин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19877" y="2967335"/>
            <a:ext cx="4504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42918"/>
            <a:ext cx="3429024" cy="30718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428604"/>
            <a:ext cx="26581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энергичный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элегантный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31746" name="Picture 2" descr="C:\Documents and Settings\Администратор\Мои документы\Мои рисунки\MP Navigator EX\2012_05_15\IMG_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9" y="2428868"/>
            <a:ext cx="3659927" cy="350046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643446"/>
            <a:ext cx="5643602" cy="180498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 арене укротитель –</a:t>
            </a:r>
          </a:p>
          <a:p>
            <a:r>
              <a:rPr lang="ru-RU" dirty="0" smtClean="0"/>
              <a:t>Грозных тигров повелитель.</a:t>
            </a:r>
          </a:p>
          <a:p>
            <a:r>
              <a:rPr lang="ru-RU" dirty="0" smtClean="0"/>
              <a:t>Он, как буква Ю, с кольцом</a:t>
            </a:r>
          </a:p>
          <a:p>
            <a:r>
              <a:rPr lang="ru-RU" dirty="0" smtClean="0"/>
              <a:t>К тиграм смело встал лицом.</a:t>
            </a:r>
          </a:p>
          <a:p>
            <a:pPr>
              <a:buNone/>
            </a:pPr>
            <a:r>
              <a:rPr lang="ru-RU" dirty="0" smtClean="0"/>
              <a:t>                     В.Степанов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2000264" cy="2143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357166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юморист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32770" name="Picture 2" descr="C:\Documents and Settings\Администратор\Мои документы\Мои рисунки\MP Navigator EX\2012_05_15\IMG_0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71546"/>
            <a:ext cx="3542628" cy="3094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429132"/>
            <a:ext cx="6900850" cy="215105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Каждый знает:</a:t>
            </a:r>
          </a:p>
          <a:p>
            <a:r>
              <a:rPr lang="ru-RU" dirty="0" smtClean="0"/>
              <a:t>Буква Я</a:t>
            </a:r>
          </a:p>
          <a:p>
            <a:r>
              <a:rPr lang="ru-RU" dirty="0" smtClean="0"/>
              <a:t>Самая хвастливая.</a:t>
            </a:r>
          </a:p>
          <a:p>
            <a:pPr>
              <a:buNone/>
            </a:pPr>
            <a:r>
              <a:rPr lang="ru-RU" dirty="0" smtClean="0"/>
              <a:t>                    Г. Юдин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04"/>
            <a:ext cx="2214578" cy="2500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140" y="428604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яркий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33794" name="Picture 2" descr="C:\Documents and Settings\Администратор\Мои документы\Мои рисунки\MP Navigator EX\2012_05_15\IMG_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428736"/>
            <a:ext cx="254964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Занимательное </a:t>
            </a:r>
            <a:r>
              <a:rPr lang="ru-RU" sz="2800" dirty="0" err="1" smtClean="0"/>
              <a:t>азбуковедение</a:t>
            </a:r>
            <a:r>
              <a:rPr lang="ru-RU" sz="2800" dirty="0" smtClean="0"/>
              <a:t>: Кн. Для учителя/ Сост. В.В.Волина. – М.:Просвещение.1991.-368с.</a:t>
            </a:r>
          </a:p>
          <a:p>
            <a:r>
              <a:rPr lang="en-US" sz="2800" dirty="0" smtClean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smayli.ru/detia_11.html</a:t>
            </a: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:\смайл\с1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71688" y="1571625"/>
            <a:ext cx="6267450" cy="45418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6786610" cy="86834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Если добрый 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2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14884"/>
            <a:ext cx="5757874" cy="1411279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 smtClean="0"/>
              <a:t>Буква Б проснётся рано.</a:t>
            </a:r>
          </a:p>
          <a:p>
            <a:r>
              <a:rPr lang="ru-RU" sz="3600" dirty="0" smtClean="0"/>
              <a:t>Буква Б – бочонок с краном.</a:t>
            </a:r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            В. Степанов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214290"/>
            <a:ext cx="30421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благородный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благоразумный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1" y="214290"/>
            <a:ext cx="2643206" cy="2428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Documents and Settings\Администратор\Мои документы\Мои рисунки\MP Navigator EX\2012_05_15\IMG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00174"/>
            <a:ext cx="2368176" cy="285315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000504"/>
            <a:ext cx="8229600" cy="2525699"/>
          </a:xfrm>
        </p:spPr>
        <p:txBody>
          <a:bodyPr>
            <a:normAutofit/>
          </a:bodyPr>
          <a:lstStyle/>
          <a:p>
            <a:r>
              <a:rPr lang="ru-RU" dirty="0" smtClean="0"/>
              <a:t>Палочка,</a:t>
            </a:r>
          </a:p>
          <a:p>
            <a:r>
              <a:rPr lang="ru-RU" dirty="0" smtClean="0"/>
              <a:t>Рядом две ровные дужки –</a:t>
            </a:r>
          </a:p>
          <a:p>
            <a:r>
              <a:rPr lang="ru-RU" dirty="0" smtClean="0"/>
              <a:t>Вот и готовы</a:t>
            </a:r>
          </a:p>
          <a:p>
            <a:r>
              <a:rPr lang="ru-RU" dirty="0" smtClean="0"/>
              <a:t>Очки для лягушки.</a:t>
            </a:r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dirty="0" err="1" smtClean="0"/>
              <a:t>Е.Тарлапан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3" y="1"/>
            <a:ext cx="2286015" cy="21431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214290"/>
            <a:ext cx="36423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весёлый</a:t>
            </a:r>
          </a:p>
          <a:p>
            <a:r>
              <a:rPr lang="ru-RU" sz="3200" b="1" i="1" dirty="0" smtClean="0"/>
              <a:t>великодушный</a:t>
            </a:r>
          </a:p>
          <a:p>
            <a:r>
              <a:rPr lang="ru-RU" sz="3200" b="1" i="1" dirty="0" smtClean="0"/>
              <a:t>вежливый</a:t>
            </a:r>
          </a:p>
          <a:p>
            <a:r>
              <a:rPr lang="ru-RU" sz="3200" b="1" i="1" dirty="0" smtClean="0"/>
              <a:t>внимательный</a:t>
            </a:r>
          </a:p>
          <a:p>
            <a:r>
              <a:rPr lang="ru-RU" sz="3200" b="1" i="1" dirty="0" smtClean="0"/>
              <a:t>верный</a:t>
            </a:r>
            <a:endParaRPr lang="ru-RU" sz="3200" b="1" i="1" dirty="0"/>
          </a:p>
        </p:txBody>
      </p:sp>
      <p:pic>
        <p:nvPicPr>
          <p:cNvPr id="3074" name="Picture 2" descr="C:\Documents and Settings\Администратор\Мои документы\Мои рисунки\MP Navigator EX\2012_05_15\IMG_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81175"/>
            <a:ext cx="2571768" cy="245701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14818"/>
            <a:ext cx="6943716" cy="2268535"/>
          </a:xfrm>
        </p:spPr>
        <p:txBody>
          <a:bodyPr/>
          <a:lstStyle/>
          <a:p>
            <a:r>
              <a:rPr lang="ru-RU" dirty="0" smtClean="0"/>
              <a:t>Перед нами буква Г</a:t>
            </a:r>
          </a:p>
          <a:p>
            <a:r>
              <a:rPr lang="ru-RU" dirty="0" smtClean="0"/>
              <a:t>Стоит подобно кочерге.</a:t>
            </a:r>
          </a:p>
          <a:p>
            <a:pPr>
              <a:buNone/>
            </a:pPr>
            <a:r>
              <a:rPr lang="ru-RU" dirty="0" smtClean="0"/>
              <a:t>                  С. Маршак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57884" y="642918"/>
            <a:ext cx="262725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грамотный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гуманный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галантный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гордый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9" y="285728"/>
            <a:ext cx="4071966" cy="36049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C:\Documents and Settings\Администратор\Мои документы\Мои рисунки\MP Navigator EX\2012_05_15\IMG_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3116"/>
            <a:ext cx="2071702" cy="196071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72074"/>
            <a:ext cx="5443518" cy="1625593"/>
          </a:xfrm>
        </p:spPr>
        <p:txBody>
          <a:bodyPr/>
          <a:lstStyle/>
          <a:p>
            <a:r>
              <a:rPr lang="ru-RU" dirty="0" smtClean="0"/>
              <a:t>Вот стоит, дымок пуская,</a:t>
            </a:r>
          </a:p>
          <a:p>
            <a:r>
              <a:rPr lang="ru-RU" dirty="0" smtClean="0"/>
              <a:t>Буква Д – труба печная.</a:t>
            </a:r>
          </a:p>
          <a:p>
            <a:pPr>
              <a:buNone/>
            </a:pPr>
            <a:r>
              <a:rPr lang="ru-RU" dirty="0" smtClean="0"/>
              <a:t>               В. Степанов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0"/>
            <a:ext cx="2357454" cy="28574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714356"/>
            <a:ext cx="43452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добрый</a:t>
            </a:r>
          </a:p>
          <a:p>
            <a:r>
              <a:rPr lang="ru-RU" sz="3200" b="1" i="1" dirty="0" smtClean="0"/>
              <a:t>думающий</a:t>
            </a:r>
          </a:p>
          <a:p>
            <a:r>
              <a:rPr lang="ru-RU" sz="3200" b="1" i="1" dirty="0" smtClean="0"/>
              <a:t>доброжелательный</a:t>
            </a:r>
          </a:p>
          <a:p>
            <a:r>
              <a:rPr lang="ru-RU" sz="3200" b="1" i="1" dirty="0" smtClean="0"/>
              <a:t>добросердечный</a:t>
            </a:r>
          </a:p>
          <a:p>
            <a:r>
              <a:rPr lang="ru-RU" sz="3200" b="1" i="1" dirty="0" smtClean="0"/>
              <a:t>добропорядочный</a:t>
            </a:r>
            <a:endParaRPr lang="ru-RU" sz="3200" b="1" i="1" dirty="0"/>
          </a:p>
        </p:txBody>
      </p:sp>
      <p:pic>
        <p:nvPicPr>
          <p:cNvPr id="5122" name="Picture 2" descr="C:\Documents and Settings\Администратор\Мои документы\Мои рисунки\MP Navigator EX\2012_05_15\IMG_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156" y="2714620"/>
            <a:ext cx="2576216" cy="2286016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643446"/>
            <a:ext cx="5329246" cy="198278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Е на грядке пригодилась –</a:t>
            </a:r>
          </a:p>
          <a:p>
            <a:r>
              <a:rPr lang="ru-RU" dirty="0" smtClean="0"/>
              <a:t>Вместо грабель потрудилась.</a:t>
            </a:r>
          </a:p>
          <a:p>
            <a:pPr>
              <a:buNone/>
            </a:pPr>
            <a:r>
              <a:rPr lang="ru-RU" dirty="0" smtClean="0"/>
              <a:t>              В. Степанов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00042"/>
            <a:ext cx="2357454" cy="29289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428604"/>
            <a:ext cx="276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единственный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Администратор\Мои документы\Мои рисунки\MP Navigator EX\2012_05_15\IMG_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785926"/>
            <a:ext cx="2209996" cy="2111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2428892" cy="2500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071942"/>
            <a:ext cx="55681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Буква  Е передохнула,</a:t>
            </a:r>
          </a:p>
          <a:p>
            <a:pPr algn="ctr"/>
            <a:r>
              <a:rPr lang="ru-RU" sz="3200" dirty="0" smtClean="0"/>
              <a:t>Как тотчас же на неё</a:t>
            </a:r>
          </a:p>
          <a:p>
            <a:pPr algn="ctr"/>
            <a:r>
              <a:rPr lang="ru-RU" sz="3200" dirty="0" smtClean="0"/>
              <a:t>Пара птенчиков вспорхнула – </a:t>
            </a:r>
          </a:p>
          <a:p>
            <a:pPr algn="ctr"/>
            <a:r>
              <a:rPr lang="ru-RU" sz="3200" dirty="0" smtClean="0"/>
              <a:t>Получилась буква Ё.</a:t>
            </a:r>
          </a:p>
          <a:p>
            <a:pPr algn="ctr"/>
            <a:r>
              <a:rPr lang="ru-RU" sz="3200" dirty="0" smtClean="0"/>
              <a:t>Е </a:t>
            </a:r>
            <a:r>
              <a:rPr lang="ru-RU" sz="3200" dirty="0" err="1" smtClean="0"/>
              <a:t>Тарлапан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857884" y="500042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ёмкий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Documents and Settings\Администратор\Мои документы\Мои рисунки\MP Navigator EX\2012_05_15\IMG_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2816" y="1500174"/>
            <a:ext cx="180146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722</Words>
  <Application>Microsoft Office PowerPoint</Application>
  <PresentationFormat>Экран (4:3)</PresentationFormat>
  <Paragraphs>241</Paragraphs>
  <Slides>37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37</vt:i4>
      </vt:variant>
    </vt:vector>
  </HeadingPairs>
  <TitlesOfParts>
    <vt:vector size="49" baseType="lpstr">
      <vt:lpstr>Тема Office</vt:lpstr>
      <vt:lpstr>Эркер</vt:lpstr>
      <vt:lpstr>Справедливость</vt:lpstr>
      <vt:lpstr>Поток</vt:lpstr>
      <vt:lpstr>Трек</vt:lpstr>
      <vt:lpstr>Официальная</vt:lpstr>
      <vt:lpstr>1_Трек</vt:lpstr>
      <vt:lpstr>1_Поток</vt:lpstr>
      <vt:lpstr>Апекс</vt:lpstr>
      <vt:lpstr>1_Эркер</vt:lpstr>
      <vt:lpstr>Обычная</vt:lpstr>
      <vt:lpstr>Бумажная</vt:lpstr>
      <vt:lpstr> азбука вокруг нас</vt:lpstr>
      <vt:lpstr>Цель исследования: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Источники информации: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вокруг нас</dc:title>
  <dc:creator>Наталья</dc:creator>
  <cp:lastModifiedBy>1</cp:lastModifiedBy>
  <cp:revision>85</cp:revision>
  <dcterms:created xsi:type="dcterms:W3CDTF">2012-03-14T02:50:59Z</dcterms:created>
  <dcterms:modified xsi:type="dcterms:W3CDTF">2013-10-21T19:46:39Z</dcterms:modified>
</cp:coreProperties>
</file>