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84E161-3E9D-4638-81C6-0D072858DAF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360175-0E3A-46D4-9732-6C7C0A88A1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/>
              <a:t>Дикие животные средней полосы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Максимова И.С.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larusian moose Photo Galle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71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7864" y="620688"/>
            <a:ext cx="21602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ЛОСЬ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36912"/>
            <a:ext cx="547260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куда произошли названия животных. - БИОЛОГИЯ - А ЗНАЕТЕ ЛИ ВЫ. - Каталог статей - ЗВОНОК НА УРОК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3528" y="1268760"/>
            <a:ext cx="849694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836712"/>
            <a:ext cx="1656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ВОЛК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И ещё немного про них. - Волки- я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410275" cy="501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052736"/>
            <a:ext cx="187220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ЗАЯЦ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Самые красивые картинки и фото животных и птиц скачать бесплатно - 980 - 9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2284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052736"/>
            <a:ext cx="100811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ЕЖ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Лоwад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40425" cy="44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836712"/>
            <a:ext cx="244827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МЕДВЕДЬ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Фото - Животные - Звери и пт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836712"/>
            <a:ext cx="187220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КАБАН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Дикие и домашние животные: статьи, фото, породы кошек, ух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1206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908720"/>
            <a:ext cx="208823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БЕЛКА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red squirrel with nut из Maksym Gorpenyuk, Роялти-фри стоковое фото #1816423 на Fotoli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56449" cy="45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836712"/>
            <a:ext cx="158417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Бешеные лисы. - МК - Югра М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</TotalTime>
  <Words>21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Дикие животные средней полосы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средней полосы</dc:title>
  <dc:creator>Оля</dc:creator>
  <cp:lastModifiedBy>Оля</cp:lastModifiedBy>
  <cp:revision>3</cp:revision>
  <dcterms:created xsi:type="dcterms:W3CDTF">2015-02-05T13:39:11Z</dcterms:created>
  <dcterms:modified xsi:type="dcterms:W3CDTF">2015-02-05T14:00:49Z</dcterms:modified>
</cp:coreProperties>
</file>