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5" r:id="rId5"/>
    <p:sldId id="267" r:id="rId6"/>
    <p:sldId id="266" r:id="rId7"/>
    <p:sldId id="268" r:id="rId8"/>
    <p:sldId id="270" r:id="rId9"/>
    <p:sldId id="269" r:id="rId10"/>
    <p:sldId id="271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1DD02-0381-4B25-A2AB-1E83426EEAB1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B7E86-65FA-4C1E-AC8F-4127C5AADC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773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EC94-BD2F-44D5-AD17-88145C4DD0CA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CB5F-A4A7-4CC9-8B47-830B651D2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EC94-BD2F-44D5-AD17-88145C4DD0CA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CB5F-A4A7-4CC9-8B47-830B651D2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EC94-BD2F-44D5-AD17-88145C4DD0CA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CB5F-A4A7-4CC9-8B47-830B651D2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EC94-BD2F-44D5-AD17-88145C4DD0CA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CB5F-A4A7-4CC9-8B47-830B651D2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EC94-BD2F-44D5-AD17-88145C4DD0CA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CB5F-A4A7-4CC9-8B47-830B651D2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EC94-BD2F-44D5-AD17-88145C4DD0CA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CB5F-A4A7-4CC9-8B47-830B651D2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EC94-BD2F-44D5-AD17-88145C4DD0CA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CB5F-A4A7-4CC9-8B47-830B651D2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EC94-BD2F-44D5-AD17-88145C4DD0CA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CB5F-A4A7-4CC9-8B47-830B651D2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EC94-BD2F-44D5-AD17-88145C4DD0CA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CB5F-A4A7-4CC9-8B47-830B651D2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EC94-BD2F-44D5-AD17-88145C4DD0CA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CB5F-A4A7-4CC9-8B47-830B651D2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EC94-BD2F-44D5-AD17-88145C4DD0CA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CB5F-A4A7-4CC9-8B47-830B651D2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AEC94-BD2F-44D5-AD17-88145C4DD0CA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DCB5F-A4A7-4CC9-8B47-830B651D2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20688"/>
            <a:ext cx="84249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Викторина по сказке А.С. Пушкина</a:t>
            </a:r>
            <a:endParaRPr lang="ru-RU" sz="32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0014-014-Skazka-o-rybake-i-ryb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340768"/>
            <a:ext cx="4968552" cy="37264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27984" y="5301208"/>
            <a:ext cx="38382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МАОУ СОШ №11 г. Туапсе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Клещенок Светлана </a:t>
            </a:r>
            <a:r>
              <a:rPr lang="ru-RU" b="1" i="1" dirty="0" err="1" smtClean="0">
                <a:solidFill>
                  <a:srgbClr val="C00000"/>
                </a:solidFill>
              </a:rPr>
              <a:t>Витальенва</a:t>
            </a:r>
            <a:r>
              <a:rPr lang="ru-RU" b="1" i="1" dirty="0" smtClean="0">
                <a:solidFill>
                  <a:srgbClr val="C00000"/>
                </a:solidFill>
              </a:rPr>
              <a:t>, </a:t>
            </a:r>
          </a:p>
          <a:p>
            <a:endParaRPr lang="ru-RU" b="1" i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332656"/>
            <a:ext cx="526278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ела за столом </a:t>
            </a:r>
          </a:p>
          <a:p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старуха-царица?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00192" y="2132856"/>
            <a:ext cx="1544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Пряник</a:t>
            </a:r>
            <a:endParaRPr lang="ru-RU" sz="3200" dirty="0"/>
          </a:p>
        </p:txBody>
      </p:sp>
      <p:pic>
        <p:nvPicPr>
          <p:cNvPr id="4" name="Рисунок 3" descr="0_538d7_650d7cff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988840"/>
            <a:ext cx="3155252" cy="4581128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0648"/>
            <a:ext cx="802386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Куда отправила старуха-</a:t>
            </a:r>
          </a:p>
          <a:p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дворянка старика работать?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68144" y="2132856"/>
            <a:ext cx="26196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конюшню</a:t>
            </a:r>
            <a:endParaRPr lang="ru-RU" sz="3200" dirty="0"/>
          </a:p>
        </p:txBody>
      </p:sp>
      <p:pic>
        <p:nvPicPr>
          <p:cNvPr id="4" name="Рисунок 3" descr="p_F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708920"/>
            <a:ext cx="4611216" cy="3458412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0648"/>
            <a:ext cx="8327472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Какую роль отводила старуха </a:t>
            </a:r>
          </a:p>
          <a:p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золотой рыбке, когда мечтала</a:t>
            </a:r>
          </a:p>
          <a:p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стать владычицей морской?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852936"/>
            <a:ext cx="7103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Она должна быть у неё на посылках</a:t>
            </a:r>
            <a:endParaRPr lang="ru-RU" sz="3200" dirty="0"/>
          </a:p>
        </p:txBody>
      </p:sp>
      <p:pic>
        <p:nvPicPr>
          <p:cNvPr id="4" name="Рисунок 3" descr="18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501008"/>
            <a:ext cx="4160011" cy="3120008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988840"/>
            <a:ext cx="58669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i="1" dirty="0" smtClean="0">
                <a:solidFill>
                  <a:srgbClr val="C00000"/>
                </a:solidFill>
              </a:rPr>
              <a:t>Молодцы!</a:t>
            </a:r>
            <a:endParaRPr lang="ru-RU" sz="9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332656"/>
            <a:ext cx="820891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Где жили старик со старухой?</a:t>
            </a:r>
            <a:endParaRPr lang="ru-RU" sz="4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2132856"/>
            <a:ext cx="7889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самого синего моря в ветхой землянке</a:t>
            </a:r>
            <a:endParaRPr lang="ru-RU" sz="3200" dirty="0"/>
          </a:p>
        </p:txBody>
      </p:sp>
      <p:pic>
        <p:nvPicPr>
          <p:cNvPr id="6" name="Рисунок 5" descr="x_e63963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852936"/>
            <a:ext cx="4699496" cy="3547964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27584" y="980728"/>
            <a:ext cx="80578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Сколько лет рыбачил старик?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31840" y="2780928"/>
            <a:ext cx="5070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Тридцать лет и три года</a:t>
            </a:r>
            <a:endParaRPr lang="ru-RU" sz="3200" dirty="0"/>
          </a:p>
        </p:txBody>
      </p:sp>
      <p:pic>
        <p:nvPicPr>
          <p:cNvPr id="11" name="Рисунок 10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572056"/>
            <a:ext cx="3528392" cy="2658055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85929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чем первый раз пришёл невод?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44208" y="1844824"/>
            <a:ext cx="1736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тиной</a:t>
            </a:r>
            <a:endParaRPr lang="ru-RU" sz="3200" dirty="0"/>
          </a:p>
        </p:txBody>
      </p:sp>
      <p:pic>
        <p:nvPicPr>
          <p:cNvPr id="5" name="Рисунок 4" descr="Skazka-o-ribake-i-rib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430177"/>
            <a:ext cx="5040560" cy="3773219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2060848"/>
            <a:ext cx="3691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Дубовые, тесовые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404664"/>
            <a:ext cx="743184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Какие ворота были в новой </a:t>
            </a:r>
          </a:p>
          <a:p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избе?</a:t>
            </a:r>
            <a:endParaRPr lang="ru-RU" sz="4400" dirty="0"/>
          </a:p>
        </p:txBody>
      </p:sp>
      <p:pic>
        <p:nvPicPr>
          <p:cNvPr id="4" name="Рисунок 3" descr="419935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636912"/>
            <a:ext cx="4586764" cy="3861221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20688"/>
            <a:ext cx="72728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чем во второй раз </a:t>
            </a:r>
          </a:p>
          <a:p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пришёл невод?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2492896"/>
            <a:ext cx="36102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травой морской</a:t>
            </a:r>
            <a:endParaRPr lang="ru-RU" sz="3200" dirty="0"/>
          </a:p>
        </p:txBody>
      </p:sp>
      <p:pic>
        <p:nvPicPr>
          <p:cNvPr id="4" name="Рисунок 3" descr="10631726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212976"/>
            <a:ext cx="4104456" cy="3078342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2060848"/>
            <a:ext cx="626742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дорогой собольей душегрейке,</a:t>
            </a:r>
          </a:p>
          <a:p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парчовой кичке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404664"/>
            <a:ext cx="861524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чём стояла старуха-дворянка </a:t>
            </a:r>
          </a:p>
          <a:p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крыльце?</a:t>
            </a:r>
            <a:endParaRPr lang="ru-RU" sz="4400" dirty="0"/>
          </a:p>
        </p:txBody>
      </p:sp>
      <p:pic>
        <p:nvPicPr>
          <p:cNvPr id="4" name="Рисунок 3" descr="0_1c099_1b704da0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356992"/>
            <a:ext cx="4544568" cy="3136392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60648"/>
            <a:ext cx="631134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держит на плечах </a:t>
            </a:r>
          </a:p>
          <a:p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стража царицы?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56176" y="2060848"/>
            <a:ext cx="19127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Топорики</a:t>
            </a:r>
            <a:endParaRPr lang="ru-RU" sz="3200" dirty="0"/>
          </a:p>
        </p:txBody>
      </p:sp>
      <p:pic>
        <p:nvPicPr>
          <p:cNvPr id="4" name="Рисунок 3" descr="0_1c09d_96125362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420888"/>
            <a:ext cx="4567428" cy="3557016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0648"/>
            <a:ext cx="783323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сделала старуха в гневе,</a:t>
            </a:r>
          </a:p>
          <a:p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когда стала царицей?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2132856"/>
            <a:ext cx="45043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Ударила по щеке мужа</a:t>
            </a:r>
            <a:endParaRPr lang="ru-RU" sz="3200" dirty="0"/>
          </a:p>
        </p:txBody>
      </p:sp>
      <p:pic>
        <p:nvPicPr>
          <p:cNvPr id="4" name="Рисунок 3" descr="zolotaja_ribka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705124"/>
            <a:ext cx="3960440" cy="3576044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148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VeloYarik</cp:lastModifiedBy>
  <cp:revision>21</cp:revision>
  <dcterms:created xsi:type="dcterms:W3CDTF">2012-09-02T07:12:32Z</dcterms:created>
  <dcterms:modified xsi:type="dcterms:W3CDTF">2013-10-19T10:27:55Z</dcterms:modified>
</cp:coreProperties>
</file>