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D11F-5DAB-4BC9-8F11-B0F5F31FB70B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FA4B-E365-43E0-8428-0A93ACD7B5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D11F-5DAB-4BC9-8F11-B0F5F31FB70B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FA4B-E365-43E0-8428-0A93ACD7B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D11F-5DAB-4BC9-8F11-B0F5F31FB70B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FA4B-E365-43E0-8428-0A93ACD7B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D11F-5DAB-4BC9-8F11-B0F5F31FB70B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FA4B-E365-43E0-8428-0A93ACD7B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D11F-5DAB-4BC9-8F11-B0F5F31FB70B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617FA4B-E365-43E0-8428-0A93ACD7B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D11F-5DAB-4BC9-8F11-B0F5F31FB70B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FA4B-E365-43E0-8428-0A93ACD7B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D11F-5DAB-4BC9-8F11-B0F5F31FB70B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FA4B-E365-43E0-8428-0A93ACD7B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D11F-5DAB-4BC9-8F11-B0F5F31FB70B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FA4B-E365-43E0-8428-0A93ACD7B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D11F-5DAB-4BC9-8F11-B0F5F31FB70B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FA4B-E365-43E0-8428-0A93ACD7B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D11F-5DAB-4BC9-8F11-B0F5F31FB70B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FA4B-E365-43E0-8428-0A93ACD7B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D11F-5DAB-4BC9-8F11-B0F5F31FB70B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FA4B-E365-43E0-8428-0A93ACD7B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96D11F-5DAB-4BC9-8F11-B0F5F31FB70B}" type="datetimeFigureOut">
              <a:rPr lang="ru-RU" smtClean="0"/>
              <a:pPr/>
              <a:t>25.07.2013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17FA4B-E365-43E0-8428-0A93ACD7B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edg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01" TargetMode="External"/><Relationship Id="rId2" Type="http://schemas.openxmlformats.org/officeDocument/2006/relationships/hyperlink" Target="http://ru.wikipedia.org/wiki/20_%D0%B8%D1%8E%D0%BD%D1%8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.wikipedia.org/wiki/%D0%92%D0%BE%D1%80%D0%BE%D0%BD%D0%B5%D0%B6%D1%81%D0%BA%D0%B0%D1%8F_%D0%B3%D1%83%D0%B1%D0%B5%D1%80%D0%BD%D0%B8%D1%8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iki/%D0%9C%D0%B0%D1%80%D1%88%D0%B0%D0%BA,_%D0%A1%D0%B0%D0%BC%D1%83%D0%B8%D0%BB_%D0%AF%D0%BA%D0%BE%D0%B2%D0%BB%D0%B5%D0%B2%D0%B8%D1%87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36" TargetMode="External"/><Relationship Id="rId7" Type="http://schemas.openxmlformats.org/officeDocument/2006/relationships/hyperlink" Target="http://ru.wikipedia.org/wiki/1964" TargetMode="External"/><Relationship Id="rId2" Type="http://schemas.openxmlformats.org/officeDocument/2006/relationships/hyperlink" Target="http://ru.wikipedia.org/wiki/1925_%D0%B3%D0%BE%D0%B4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ru.wikipedia.org/wiki/1955" TargetMode="External"/><Relationship Id="rId5" Type="http://schemas.openxmlformats.org/officeDocument/2006/relationships/hyperlink" Target="http://ru.wikipedia.org/wiki/1945" TargetMode="External"/><Relationship Id="rId4" Type="http://schemas.openxmlformats.org/officeDocument/2006/relationships/hyperlink" Target="http://ru.wikipedia.org/wiki/%D0%9A%D0%BE%D1%80%D0%BE%D0%BB%D1%91%D0%B2%D0%B0,_%D0%9C%D0%B0%D1%80%D0%B8%D0%BE%D0%BD%D0%B5%D0%BB%D0%BB%D0%B0_%D0%92%D0%BB%D0%B0%D0%B4%D0%B8%D0%BC%D0%B8%D1%80%D0%BE%D0%B2%D0%BD%D0%B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2_%D0%BD%D0%BE%D1%8F%D0%B1%D1%80%D1%8F" TargetMode="External"/><Relationship Id="rId2" Type="http://schemas.openxmlformats.org/officeDocument/2006/relationships/hyperlink" Target="http://ru.wikipedia.org/wiki/%D0%9D%D0%BE%D0%B2%D0%BE%D0%B4%D0%B5%D0%B2%D0%B8%D1%87%D1%8C%D0%B5_%D0%BA%D0%BB%D0%B0%D0%B4%D0%B1%D0%B8%D1%89%D0%B5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hyperlink" Target="http://ru.wikipedia.org/wiki/196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4361656"/>
          </a:xfrm>
        </p:spPr>
        <p:txBody>
          <a:bodyPr>
            <a:noAutofit/>
          </a:bodyPr>
          <a:lstStyle/>
          <a:p>
            <a:r>
              <a:rPr lang="ru-RU" sz="9600" dirty="0"/>
              <a:t>Елена Ильина</a:t>
            </a:r>
            <a:br>
              <a:rPr lang="ru-RU" sz="9600" dirty="0"/>
            </a:b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187132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static.ozone.ru/multimedia/books_covers/c200/10002044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4248472" cy="4248472"/>
          </a:xfrm>
          <a:prstGeom prst="rect">
            <a:avLst/>
          </a:prstGeom>
          <a:noFill/>
        </p:spPr>
      </p:pic>
      <p:pic>
        <p:nvPicPr>
          <p:cNvPr id="47108" name="Picture 4" descr="http://static.ozone.ru/multimedia/books_covers/c200/10024716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772816"/>
            <a:ext cx="4785320" cy="478532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/>
              <a:t>Много на свете всякого шуму, да не каждый шум своё место знает. Вот, к примеру, морской шум у берегов прибоем гремит. Зелёный шум в лесной чаще живёт, листьями шумит.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09600"/>
            <a:ext cx="8892480" cy="1828800"/>
          </a:xfrm>
        </p:spPr>
        <p:txBody>
          <a:bodyPr/>
          <a:lstStyle/>
          <a:p>
            <a:r>
              <a:rPr lang="ru-RU" dirty="0" smtClean="0"/>
              <a:t>Мальцева Алла Николаевна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err="1" smtClean="0"/>
              <a:t>Еле́на</a:t>
            </a:r>
            <a:r>
              <a:rPr lang="ru-RU" sz="5400" dirty="0" smtClean="0"/>
              <a:t> Ильина́</a:t>
            </a:r>
            <a:r>
              <a:rPr lang="ru-RU" sz="5400" b="0" dirty="0" smtClean="0"/>
              <a:t> (настоящее имя — </a:t>
            </a:r>
            <a:r>
              <a:rPr lang="ru-RU" sz="5400" dirty="0" err="1" smtClean="0"/>
              <a:t>Ли́я</a:t>
            </a:r>
            <a:r>
              <a:rPr lang="ru-RU" sz="5400" dirty="0" smtClean="0"/>
              <a:t> </a:t>
            </a:r>
            <a:r>
              <a:rPr lang="ru-RU" sz="5400" dirty="0" err="1" smtClean="0"/>
              <a:t>Я́ковлевна</a:t>
            </a:r>
            <a:r>
              <a:rPr lang="ru-RU" sz="5400" dirty="0" smtClean="0"/>
              <a:t> </a:t>
            </a:r>
            <a:r>
              <a:rPr lang="ru-RU" sz="5400" dirty="0" err="1" smtClean="0"/>
              <a:t>Пре́йс</a:t>
            </a:r>
            <a:r>
              <a:rPr lang="ru-RU" sz="5400" b="0" dirty="0" smtClean="0"/>
              <a:t>, урождённая </a:t>
            </a:r>
            <a:r>
              <a:rPr lang="ru-RU" sz="5400" b="0" i="1" dirty="0" smtClean="0"/>
              <a:t>Маршак</a:t>
            </a:r>
            <a:r>
              <a:rPr lang="ru-RU" sz="5400" b="0" dirty="0" smtClean="0"/>
              <a:t>; </a:t>
            </a:r>
          </a:p>
          <a:p>
            <a:pPr algn="ctr"/>
            <a:r>
              <a:rPr lang="ru-RU" sz="5400" b="0" dirty="0" smtClean="0">
                <a:hlinkClick r:id="rId2" tooltip="20 июня"/>
              </a:rPr>
              <a:t>20июня</a:t>
            </a:r>
            <a:r>
              <a:rPr lang="ru-RU" sz="5400" b="0" dirty="0" smtClean="0"/>
              <a:t> </a:t>
            </a:r>
            <a:r>
              <a:rPr lang="ru-RU" sz="5400" b="0" dirty="0" smtClean="0">
                <a:hlinkClick r:id="rId3" tooltip="1901"/>
              </a:rPr>
              <a:t>1901</a:t>
            </a:r>
            <a:r>
              <a:rPr lang="ru-RU" sz="5400" b="0" dirty="0" smtClean="0"/>
              <a:t>, </a:t>
            </a:r>
          </a:p>
          <a:p>
            <a:pPr algn="ctr"/>
            <a:r>
              <a:rPr lang="ru-RU" sz="5400" b="0" dirty="0" smtClean="0">
                <a:hlinkClick r:id="rId4" tooltip="Воронежская губерния"/>
              </a:rPr>
              <a:t>Воронежская губерния</a:t>
            </a:r>
            <a:r>
              <a:rPr lang="ru-RU" sz="5400" b="0" dirty="0" smtClean="0"/>
              <a:t> — советская писательница</a:t>
            </a:r>
            <a:r>
              <a:rPr lang="ru-RU" sz="4800" b="0" dirty="0" smtClean="0"/>
              <a:t>.</a:t>
            </a:r>
            <a:endParaRPr lang="ru-RU" sz="4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etbook.ru/wp-content/uploads/2009/07/Proisler-420x5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0923" y="142540"/>
            <a:ext cx="4871317" cy="671546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09600"/>
            <a:ext cx="8208912" cy="731168"/>
          </a:xfrm>
        </p:spPr>
        <p:txBody>
          <a:bodyPr>
            <a:normAutofit/>
          </a:bodyPr>
          <a:lstStyle/>
          <a:p>
            <a:r>
              <a:rPr lang="ru-RU" sz="4400" b="0" dirty="0" smtClean="0"/>
              <a:t>Сестра </a:t>
            </a:r>
            <a:r>
              <a:rPr lang="ru-RU" sz="4400" b="0" dirty="0" smtClean="0">
                <a:hlinkClick r:id="rId2" tooltip="Маршак, Самуил Яковлевич"/>
              </a:rPr>
              <a:t>С. Я. Маршака</a:t>
            </a:r>
            <a:r>
              <a:rPr lang="ru-RU" sz="4400" b="0" dirty="0" smtClean="0"/>
              <a:t>. </a:t>
            </a:r>
            <a:endParaRPr lang="ru-RU" dirty="0"/>
          </a:p>
        </p:txBody>
      </p:sp>
      <p:pic>
        <p:nvPicPr>
          <p:cNvPr id="28674" name="Picture 2" descr="Marshak 193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25732" b="25732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188640"/>
            <a:ext cx="7920880" cy="150849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09600"/>
            <a:ext cx="8892480" cy="6248400"/>
          </a:xfrm>
        </p:spPr>
        <p:txBody>
          <a:bodyPr/>
          <a:lstStyle/>
          <a:p>
            <a:r>
              <a:rPr lang="ru-RU" sz="3200" b="0" dirty="0" smtClean="0"/>
              <a:t>Печаталась с </a:t>
            </a:r>
            <a:r>
              <a:rPr lang="ru-RU" sz="3200" b="0" dirty="0" smtClean="0">
                <a:hlinkClick r:id="rId2" tooltip="1925 год"/>
              </a:rPr>
              <a:t>1925 года</a:t>
            </a:r>
            <a:r>
              <a:rPr lang="ru-RU" sz="3200" b="0" dirty="0" smtClean="0"/>
              <a:t>. Автор повестей «Медведь-гора» (</a:t>
            </a:r>
            <a:r>
              <a:rPr lang="ru-RU" sz="3200" b="0" dirty="0" smtClean="0">
                <a:hlinkClick r:id="rId3" tooltip="1936"/>
              </a:rPr>
              <a:t>1936</a:t>
            </a:r>
            <a:r>
              <a:rPr lang="ru-RU" sz="3200" b="0" dirty="0" smtClean="0"/>
              <a:t>), «Четвёртая высота» (о подвиге </a:t>
            </a:r>
            <a:r>
              <a:rPr lang="ru-RU" sz="3200" b="0" dirty="0" smtClean="0">
                <a:hlinkClick r:id="rId4" tooltip="Королёва, Марионелла Владимировна"/>
              </a:rPr>
              <a:t>Гули Королёвой</a:t>
            </a:r>
            <a:r>
              <a:rPr lang="ru-RU" sz="3200" b="0" dirty="0" smtClean="0"/>
              <a:t>, </a:t>
            </a:r>
            <a:r>
              <a:rPr lang="ru-RU" sz="3200" b="0" dirty="0" smtClean="0">
                <a:hlinkClick r:id="rId5" tooltip="1945"/>
              </a:rPr>
              <a:t>1945</a:t>
            </a:r>
            <a:r>
              <a:rPr lang="ru-RU" sz="3200" b="0" dirty="0" smtClean="0"/>
              <a:t>), «Это моя школа» (</a:t>
            </a:r>
            <a:r>
              <a:rPr lang="ru-RU" sz="3200" b="0" dirty="0" smtClean="0">
                <a:hlinkClick r:id="rId6" tooltip="1955"/>
              </a:rPr>
              <a:t>1955</a:t>
            </a:r>
            <a:r>
              <a:rPr lang="ru-RU" sz="3200" b="0" dirty="0" smtClean="0"/>
              <a:t>), документальной повести для детей «Неутомимый путник» (</a:t>
            </a:r>
            <a:r>
              <a:rPr lang="ru-RU" sz="3200" b="0" dirty="0" smtClean="0">
                <a:hlinkClick r:id="rId7" tooltip="1964"/>
              </a:rPr>
              <a:t>1964</a:t>
            </a:r>
            <a:r>
              <a:rPr lang="ru-RU" sz="3200" b="0" dirty="0" smtClean="0"/>
              <a:t>). Елене Ильиной принадлежит много рассказов, стихов и сказок для детей младшего и среднего возраста, которые составили сборники "Шум и шумок","Пушистый гость","Топ-топ". Занималась переводом иностранной литературы на русский язык.</a:t>
            </a:r>
            <a:br>
              <a:rPr lang="ru-RU" sz="3200" b="0" dirty="0" smtClean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3600" b="0" dirty="0" smtClean="0"/>
              <a:t>Похоронена на </a:t>
            </a:r>
            <a:br>
              <a:rPr lang="ru-RU" sz="3600" b="0" dirty="0" smtClean="0"/>
            </a:br>
            <a:r>
              <a:rPr lang="ru-RU" sz="3600" b="0" dirty="0" smtClean="0">
                <a:hlinkClick r:id="rId2" tooltip="Новодевичье кладбище"/>
              </a:rPr>
              <a:t>Новодевичьем кладбище</a:t>
            </a:r>
            <a:r>
              <a:rPr lang="ru-RU" sz="3600" b="0" dirty="0" smtClean="0"/>
              <a:t> </a:t>
            </a:r>
            <a:br>
              <a:rPr lang="ru-RU" sz="3600" b="0" dirty="0" smtClean="0"/>
            </a:br>
            <a:r>
              <a:rPr lang="ru-RU" sz="3600" b="0" dirty="0" smtClean="0">
                <a:hlinkClick r:id="rId3" tooltip="2 ноября"/>
              </a:rPr>
              <a:t>2 ноября</a:t>
            </a:r>
            <a:r>
              <a:rPr lang="ru-RU" sz="3600" b="0" dirty="0" smtClean="0"/>
              <a:t> </a:t>
            </a:r>
            <a:r>
              <a:rPr lang="ru-RU" sz="3600" b="0" dirty="0" smtClean="0">
                <a:hlinkClick r:id="rId4" tooltip="1964"/>
              </a:rPr>
              <a:t>1964</a:t>
            </a:r>
            <a:r>
              <a:rPr lang="ru-RU" sz="3600" b="0" dirty="0" smtClean="0"/>
              <a:t> г.</a:t>
            </a:r>
            <a:r>
              <a:rPr lang="ru-RU" sz="4400" b="0" dirty="0" smtClean="0"/>
              <a:t/>
            </a:r>
            <a:br>
              <a:rPr lang="ru-RU" sz="4400" b="0" dirty="0" smtClean="0"/>
            </a:br>
            <a:endParaRPr lang="ru-RU" dirty="0"/>
          </a:p>
        </p:txBody>
      </p:sp>
      <p:pic>
        <p:nvPicPr>
          <p:cNvPr id="29698" name="Picture 2" descr="Новодевичье кладбище зимой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556792"/>
            <a:ext cx="8424936" cy="524061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274638"/>
            <a:ext cx="4104456" cy="6106690"/>
          </a:xfrm>
        </p:spPr>
        <p:txBody>
          <a:bodyPr>
            <a:normAutofit/>
          </a:bodyPr>
          <a:lstStyle/>
          <a:p>
            <a:r>
              <a:rPr lang="ru-RU" sz="3200" b="0" dirty="0" smtClean="0"/>
              <a:t>В книгу вошли короткие истории-сказки о школе и школьниках: о том, как Шум и Шумок мешали ребятам учиться; как важно во всяком деле терпение; как мальчик Серёжа искал вчерашний день</a:t>
            </a:r>
            <a:r>
              <a:rPr lang="ru-RU" sz="2800" b="0" dirty="0" smtClean="0"/>
              <a:t>.</a:t>
            </a:r>
            <a:endParaRPr lang="ru-RU" sz="2800" dirty="0"/>
          </a:p>
        </p:txBody>
      </p:sp>
      <p:pic>
        <p:nvPicPr>
          <p:cNvPr id="44034" name="Picture 2" descr="http://posters.ec/cover/3450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4608512" cy="640583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www.det-book.ru/components/com_virtuemart/shop_image/product/_________________4aeb4032c5a0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1640"/>
            <a:ext cx="5904656" cy="682636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Книга: Четвертая высо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3168349" cy="3960440"/>
          </a:xfrm>
          <a:prstGeom prst="rect">
            <a:avLst/>
          </a:prstGeom>
          <a:noFill/>
        </p:spPr>
      </p:pic>
      <p:pic>
        <p:nvPicPr>
          <p:cNvPr id="48134" name="Picture 6" descr="Неутомимый путни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603" y="1988840"/>
            <a:ext cx="3395855" cy="3528392"/>
          </a:xfrm>
          <a:prstGeom prst="rect">
            <a:avLst/>
          </a:prstGeom>
          <a:noFill/>
        </p:spPr>
      </p:pic>
      <p:pic>
        <p:nvPicPr>
          <p:cNvPr id="48136" name="Picture 8" descr="Книга: Обыкновенные девчонки. Это моя школа. Четвертая высот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3573016"/>
            <a:ext cx="3096340" cy="309634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</TotalTime>
  <Words>83</Words>
  <Application>Microsoft Office PowerPoint</Application>
  <PresentationFormat>Экран (4:3)</PresentationFormat>
  <Paragraphs>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Елена Ильина </vt:lpstr>
      <vt:lpstr>Слайд 2</vt:lpstr>
      <vt:lpstr>Слайд 3</vt:lpstr>
      <vt:lpstr>Сестра С. Я. Маршака. </vt:lpstr>
      <vt:lpstr>Печаталась с 1925 года. Автор повестей «Медведь-гора» (1936), «Четвёртая высота» (о подвиге Гули Королёвой, 1945), «Это моя школа» (1955), документальной повести для детей «Неутомимый путник» (1964). Елене Ильиной принадлежит много рассказов, стихов и сказок для детей младшего и среднего возраста, которые составили сборники "Шум и шумок","Пушистый гость","Топ-топ". Занималась переводом иностранной литературы на русский язык. </vt:lpstr>
      <vt:lpstr>Похоронена на  Новодевичьем кладбище  2 ноября 1964 г. </vt:lpstr>
      <vt:lpstr>В книгу вошли короткие истории-сказки о школе и школьниках: о том, как Шум и Шумок мешали ребятам учиться; как важно во всяком деле терпение; как мальчик Серёжа искал вчерашний день.</vt:lpstr>
      <vt:lpstr>Слайд 8</vt:lpstr>
      <vt:lpstr>Слайд 9</vt:lpstr>
      <vt:lpstr>Слайд 10</vt:lpstr>
      <vt:lpstr>Слайд 11</vt:lpstr>
      <vt:lpstr>Мальцева Алла Николаевна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Елена Ильина</dc:title>
  <dc:creator>1</dc:creator>
  <cp:lastModifiedBy>1</cp:lastModifiedBy>
  <cp:revision>8</cp:revision>
  <dcterms:created xsi:type="dcterms:W3CDTF">2012-11-15T12:04:20Z</dcterms:created>
  <dcterms:modified xsi:type="dcterms:W3CDTF">2013-07-25T12:04:04Z</dcterms:modified>
</cp:coreProperties>
</file>