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84" autoAdjust="0"/>
  </p:normalViewPr>
  <p:slideViewPr>
    <p:cSldViewPr>
      <p:cViewPr>
        <p:scale>
          <a:sx n="57" d="100"/>
          <a:sy n="57" d="100"/>
        </p:scale>
        <p:origin x="-174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AAE18-6A8E-46DC-A631-9E51EF399BBB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79AE7-BD51-4FCD-8E16-75B724BF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79AE7-BD51-4FCD-8E16-75B724BF1EE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0EA0-E7FB-4D17-94E7-B5B6E38954E0}" type="datetime1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DFC-93F6-437E-ADEC-C3613F94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7785-59C8-4AFE-9B8D-74FCF65F0BD5}" type="datetime1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DFC-93F6-437E-ADEC-C3613F94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A143-7CFB-48DC-8D2D-EB671C24C35E}" type="datetime1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DFC-93F6-437E-ADEC-C3613F94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FB3E-5CE3-4CAD-BAA0-9A42893E945E}" type="datetime1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DFC-93F6-437E-ADEC-C3613F94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7E3-CB08-444E-8FF7-CAF451FB9BE2}" type="datetime1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DFC-93F6-437E-ADEC-C3613F94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CDD3-5A79-4F93-A535-C5C573BD43C2}" type="datetime1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DFC-93F6-437E-ADEC-C3613F94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11A-1241-4D91-B697-F2330699E17B}" type="datetime1">
              <a:rPr lang="ru-RU" smtClean="0"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DFC-93F6-437E-ADEC-C3613F94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730B-7811-4D62-BC8B-AFB3A09AD242}" type="datetime1">
              <a:rPr lang="ru-RU" smtClean="0"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DFC-93F6-437E-ADEC-C3613F94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B448-1392-4BEE-9613-958F38F32097}" type="datetime1">
              <a:rPr lang="ru-RU" smtClean="0"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DFC-93F6-437E-ADEC-C3613F94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4347-7D94-4527-985A-606AF125E8D9}" type="datetime1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DFC-93F6-437E-ADEC-C3613F94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B783-0E57-40E5-A397-92B30D9AF763}" type="datetime1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DFC-93F6-437E-ADEC-C3613F94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8D82A-1C58-436D-9329-B77D58A780F5}" type="datetime1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E6DFC-93F6-437E-ADEC-C3613F94D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accent1">
                    <a:lumMod val="75000"/>
                  </a:schemeClr>
                </a:solidFill>
              </a:rPr>
              <a:t>Игрушки</a:t>
            </a:r>
            <a:endParaRPr lang="ru-RU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151216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Выполнила: Ятманова Ирина Витальевна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назвать одним словом?</a:t>
            </a:r>
            <a:endParaRPr lang="ru-RU" dirty="0"/>
          </a:p>
        </p:txBody>
      </p:sp>
      <p:pic>
        <p:nvPicPr>
          <p:cNvPr id="1026" name="Picture 2" descr="C:\Users\Ирина\Desktop\игрушки\stomatologicheskaya klinika sp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2050" name="Picture 2" descr="C:\Users\Ирина\Desktop\игрушки\d29b0dccf9d71542cf4653ef88d1f7a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228095" cy="3311517"/>
          </a:xfrm>
          <a:prstGeom prst="rect">
            <a:avLst/>
          </a:prstGeom>
          <a:noFill/>
        </p:spPr>
      </p:pic>
      <p:pic>
        <p:nvPicPr>
          <p:cNvPr id="2051" name="Picture 3" descr="C:\Users\Ирина\Desktop\игрушки\detskie-igrushki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24000"/>
            <a:ext cx="3452820" cy="2762256"/>
          </a:xfrm>
          <a:prstGeom prst="rect">
            <a:avLst/>
          </a:prstGeom>
          <a:noFill/>
        </p:spPr>
      </p:pic>
      <p:pic>
        <p:nvPicPr>
          <p:cNvPr id="2054" name="Picture 6" descr="C:\Users\Ирина\Desktop\игрушк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484804"/>
            <a:ext cx="2000264" cy="2373194"/>
          </a:xfrm>
          <a:prstGeom prst="rect">
            <a:avLst/>
          </a:prstGeom>
          <a:noFill/>
        </p:spPr>
      </p:pic>
      <p:pic>
        <p:nvPicPr>
          <p:cNvPr id="3074" name="Picture 2" descr="C:\Users\Ирина\Desktop\игрушки\bozhyja-korovka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643445"/>
            <a:ext cx="2357454" cy="1714513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1026" name="Picture 2" descr="C:\Users\Ирина\Desktop\игрушки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2428860" cy="2857520"/>
          </a:xfrm>
          <a:prstGeom prst="rect">
            <a:avLst/>
          </a:prstGeom>
          <a:noFill/>
        </p:spPr>
      </p:pic>
      <p:pic>
        <p:nvPicPr>
          <p:cNvPr id="1028" name="Picture 4" descr="C:\Users\Ирина\Desktop\игрушки\Ninco-504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71663"/>
            <a:ext cx="4143372" cy="1771651"/>
          </a:xfrm>
          <a:prstGeom prst="rect">
            <a:avLst/>
          </a:prstGeom>
          <a:noFill/>
        </p:spPr>
      </p:pic>
      <p:pic>
        <p:nvPicPr>
          <p:cNvPr id="1030" name="Picture 6" descr="C:\Users\Ирина\Desktop\игрушки\2497475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714488"/>
            <a:ext cx="2500330" cy="2000264"/>
          </a:xfrm>
          <a:prstGeom prst="rect">
            <a:avLst/>
          </a:prstGeom>
          <a:noFill/>
        </p:spPr>
      </p:pic>
      <p:pic>
        <p:nvPicPr>
          <p:cNvPr id="1033" name="Picture 9" descr="C:\Users\Ирина\Desktop\игрушки\playtoday_shor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071942"/>
            <a:ext cx="1785950" cy="2071702"/>
          </a:xfrm>
          <a:prstGeom prst="rect">
            <a:avLst/>
          </a:prstGeom>
          <a:noFill/>
        </p:spPr>
      </p:pic>
      <p:pic>
        <p:nvPicPr>
          <p:cNvPr id="1034" name="Picture 10" descr="C:\Users\Ирина\Desktop\игрушки\13370622767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143380"/>
            <a:ext cx="2500330" cy="2428892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2050" name="Picture 2" descr="C:\Users\Ирина\Desktop\игрушки\_________________4ca5e8c16406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3"/>
            <a:ext cx="2143140" cy="2143139"/>
          </a:xfrm>
          <a:prstGeom prst="rect">
            <a:avLst/>
          </a:prstGeom>
          <a:noFill/>
        </p:spPr>
      </p:pic>
      <p:pic>
        <p:nvPicPr>
          <p:cNvPr id="2051" name="Picture 3" descr="C:\Users\Ирина\Desktop\игрушки\7443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000250"/>
            <a:ext cx="3643338" cy="2143130"/>
          </a:xfrm>
          <a:prstGeom prst="rect">
            <a:avLst/>
          </a:prstGeom>
          <a:noFill/>
        </p:spPr>
      </p:pic>
      <p:pic>
        <p:nvPicPr>
          <p:cNvPr id="2052" name="Picture 4" descr="C:\Users\Ирина\Desktop\игрушки\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000636"/>
            <a:ext cx="3643338" cy="1714512"/>
          </a:xfrm>
          <a:prstGeom prst="rect">
            <a:avLst/>
          </a:prstGeom>
          <a:noFill/>
        </p:spPr>
      </p:pic>
      <p:pic>
        <p:nvPicPr>
          <p:cNvPr id="2057" name="Picture 9" descr="C:\Users\Ирина\Desktop\игрушки\1346840841_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4"/>
            <a:ext cx="3500430" cy="235267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Рассмотрите картинку</a:t>
            </a:r>
            <a:endParaRPr lang="ru-RU" dirty="0"/>
          </a:p>
        </p:txBody>
      </p:sp>
      <p:pic>
        <p:nvPicPr>
          <p:cNvPr id="3074" name="Picture 2" descr="C:\Users\Ирина\Desktop\игрушки\7647_html_22b9e884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2643206" cy="1647752"/>
          </a:xfrm>
          <a:prstGeom prst="rect">
            <a:avLst/>
          </a:prstGeom>
          <a:noFill/>
        </p:spPr>
      </p:pic>
      <p:pic>
        <p:nvPicPr>
          <p:cNvPr id="3075" name="Picture 3" descr="C:\Users\Ирина\Desktop\игрушки\b_2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653255"/>
            <a:ext cx="1857388" cy="1474118"/>
          </a:xfrm>
          <a:prstGeom prst="rect">
            <a:avLst/>
          </a:prstGeom>
          <a:noFill/>
        </p:spPr>
      </p:pic>
      <p:pic>
        <p:nvPicPr>
          <p:cNvPr id="3076" name="Picture 4" descr="C:\Users\Ирина\Desktop\игрушки\d29b0dccf9d71542cf4653ef88d1f7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3411026"/>
            <a:ext cx="2214577" cy="2103138"/>
          </a:xfrm>
          <a:prstGeom prst="rect">
            <a:avLst/>
          </a:prstGeom>
          <a:noFill/>
        </p:spPr>
      </p:pic>
      <p:pic>
        <p:nvPicPr>
          <p:cNvPr id="3079" name="Picture 7" descr="C:\Users\Ирина\Desktop\игрушки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929066"/>
            <a:ext cx="2643206" cy="2452686"/>
          </a:xfrm>
          <a:prstGeom prst="rect">
            <a:avLst/>
          </a:prstGeom>
          <a:noFill/>
        </p:spPr>
      </p:pic>
      <p:pic>
        <p:nvPicPr>
          <p:cNvPr id="3080" name="Picture 8" descr="C:\Users\Ирина\Desktop\игрушки\_________________4ca5e8c16406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929066"/>
            <a:ext cx="1857388" cy="1857388"/>
          </a:xfrm>
          <a:prstGeom prst="rect">
            <a:avLst/>
          </a:prstGeom>
          <a:noFill/>
        </p:spPr>
      </p:pic>
      <p:pic>
        <p:nvPicPr>
          <p:cNvPr id="3081" name="Picture 9" descr="C:\Users\Ирина\Desktop\игрушки\1754037362216332693NBX-e13612999037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285860"/>
            <a:ext cx="2214578" cy="1881184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не стало?</a:t>
            </a:r>
            <a:endParaRPr lang="ru-RU" dirty="0"/>
          </a:p>
        </p:txBody>
      </p:sp>
      <p:pic>
        <p:nvPicPr>
          <p:cNvPr id="4098" name="Picture 2" descr="C:\Users\Ирина\Desktop\игрушки\1754037362216332693NBX-e1361299903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1943"/>
            <a:ext cx="3286148" cy="2786058"/>
          </a:xfrm>
          <a:prstGeom prst="rect">
            <a:avLst/>
          </a:prstGeom>
          <a:noFill/>
        </p:spPr>
      </p:pic>
      <p:pic>
        <p:nvPicPr>
          <p:cNvPr id="4099" name="Picture 3" descr="C:\Users\Ирина\Desktop\игруш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2428860" cy="2238372"/>
          </a:xfrm>
          <a:prstGeom prst="rect">
            <a:avLst/>
          </a:prstGeom>
          <a:noFill/>
        </p:spPr>
      </p:pic>
      <p:pic>
        <p:nvPicPr>
          <p:cNvPr id="4100" name="Picture 4" descr="C:\Users\Ирина\Desktop\игрушки\d29b0dccf9d71542cf4653ef88d1f7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643050"/>
            <a:ext cx="2286016" cy="2071702"/>
          </a:xfrm>
          <a:prstGeom prst="rect">
            <a:avLst/>
          </a:prstGeom>
          <a:noFill/>
        </p:spPr>
      </p:pic>
      <p:pic>
        <p:nvPicPr>
          <p:cNvPr id="4101" name="Picture 5" descr="C:\Users\Ирина\Desktop\игрушки\7647_html_22b9e884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357298"/>
            <a:ext cx="2000264" cy="1643074"/>
          </a:xfrm>
          <a:prstGeom prst="rect">
            <a:avLst/>
          </a:prstGeom>
          <a:noFill/>
        </p:spPr>
      </p:pic>
      <p:pic>
        <p:nvPicPr>
          <p:cNvPr id="4102" name="Picture 6" descr="C:\Users\Ирина\Desktop\игрушки\b_21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1988" y="3571876"/>
            <a:ext cx="3519036" cy="2714623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Рассмотрите картинку</a:t>
            </a:r>
            <a:endParaRPr lang="ru-RU" dirty="0"/>
          </a:p>
        </p:txBody>
      </p:sp>
      <p:pic>
        <p:nvPicPr>
          <p:cNvPr id="5122" name="Picture 2" descr="C:\Users\Ирина\Desktop\игрушки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00438"/>
            <a:ext cx="3857620" cy="3071834"/>
          </a:xfrm>
          <a:prstGeom prst="rect">
            <a:avLst/>
          </a:prstGeom>
          <a:noFill/>
        </p:spPr>
      </p:pic>
      <p:pic>
        <p:nvPicPr>
          <p:cNvPr id="5123" name="Picture 3" descr="C:\Users\Ирина\Desktop\игрушки\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59"/>
            <a:ext cx="5357850" cy="2000265"/>
          </a:xfrm>
          <a:prstGeom prst="rect">
            <a:avLst/>
          </a:prstGeom>
          <a:noFill/>
        </p:spPr>
      </p:pic>
      <p:pic>
        <p:nvPicPr>
          <p:cNvPr id="5126" name="Picture 6" descr="C:\Users\Ирина\Desktop\игрушки\md319-17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3214686"/>
            <a:ext cx="2857520" cy="3548064"/>
          </a:xfrm>
          <a:prstGeom prst="rect">
            <a:avLst/>
          </a:prstGeom>
          <a:noFill/>
        </p:spPr>
      </p:pic>
      <p:pic>
        <p:nvPicPr>
          <p:cNvPr id="5128" name="Picture 8" descr="http://images.mytoys.com/intershoproot/eCS/Store/de/images/249/74/2497475-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142984"/>
            <a:ext cx="2214578" cy="2214578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изменилось?</a:t>
            </a:r>
            <a:endParaRPr lang="ru-RU" dirty="0"/>
          </a:p>
        </p:txBody>
      </p:sp>
      <p:pic>
        <p:nvPicPr>
          <p:cNvPr id="19458" name="Picture 2" descr="C:\Users\Ирина\Desktop\игрушки\2497475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285860"/>
            <a:ext cx="2000264" cy="2000264"/>
          </a:xfrm>
          <a:prstGeom prst="rect">
            <a:avLst/>
          </a:prstGeom>
          <a:noFill/>
        </p:spPr>
      </p:pic>
      <p:pic>
        <p:nvPicPr>
          <p:cNvPr id="19459" name="Picture 3" descr="C:\Users\Ирина\Desktop\игрушки\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5786446" cy="2714644"/>
          </a:xfrm>
          <a:prstGeom prst="rect">
            <a:avLst/>
          </a:prstGeom>
          <a:noFill/>
        </p:spPr>
      </p:pic>
      <p:pic>
        <p:nvPicPr>
          <p:cNvPr id="19460" name="Picture 4" descr="C:\Users\Ирина\Desktop\игрушки\md319-17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857760"/>
            <a:ext cx="1571636" cy="1214446"/>
          </a:xfrm>
          <a:prstGeom prst="rect">
            <a:avLst/>
          </a:prstGeom>
          <a:noFill/>
        </p:spPr>
      </p:pic>
      <p:pic>
        <p:nvPicPr>
          <p:cNvPr id="19461" name="Picture 5" descr="C:\Users\Ирина\Desktop\игрушки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876"/>
            <a:ext cx="4000528" cy="3286124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Выполнила: Ятманова Ирина Витальевна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76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Игрушки</vt:lpstr>
      <vt:lpstr>Как назвать одним словом?</vt:lpstr>
      <vt:lpstr>Что лишнее?</vt:lpstr>
      <vt:lpstr>Что лишнее?</vt:lpstr>
      <vt:lpstr>Что лишнее?</vt:lpstr>
      <vt:lpstr>Рассмотрите картинку</vt:lpstr>
      <vt:lpstr>Чего не стало?</vt:lpstr>
      <vt:lpstr>Рассмотрите картинку</vt:lpstr>
      <vt:lpstr>Что изменилось?</vt:lpstr>
      <vt:lpstr>Спасибо за внимание.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</dc:title>
  <dc:creator>Ирина</dc:creator>
  <cp:lastModifiedBy>Наталья</cp:lastModifiedBy>
  <cp:revision>26</cp:revision>
  <dcterms:created xsi:type="dcterms:W3CDTF">2014-11-12T15:27:27Z</dcterms:created>
  <dcterms:modified xsi:type="dcterms:W3CDTF">2015-03-09T16:14:21Z</dcterms:modified>
</cp:coreProperties>
</file>